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4d5738797540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302081331d40af"/>
  </p:sldMasterIdLst>
  <p:sldIdLst>
    <p:sldId xmlns:r="http://schemas.openxmlformats.org/officeDocument/2006/relationships" id="256" r:id="R1b331bede7d74a28"/>
    <p:sldId xmlns:r="http://schemas.openxmlformats.org/officeDocument/2006/relationships" id="257" r:id="R8830d89f8fd84c8b"/>
    <p:sldId xmlns:r="http://schemas.openxmlformats.org/officeDocument/2006/relationships" id="258" r:id="R7d568b74165d4c0c"/>
    <p:sldId xmlns:r="http://schemas.openxmlformats.org/officeDocument/2006/relationships" id="259" r:id="R52b7662303ea4ee1"/>
    <p:sldId xmlns:r="http://schemas.openxmlformats.org/officeDocument/2006/relationships" id="260" r:id="R65b47139401942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302081331d40af" /><Relationship Type="http://schemas.openxmlformats.org/officeDocument/2006/relationships/slide" Target="/ppt/slides/slide1.xml" Id="R1b331bede7d74a28" /><Relationship Type="http://schemas.openxmlformats.org/officeDocument/2006/relationships/slide" Target="/ppt/slides/slide2.xml" Id="R8830d89f8fd84c8b" /><Relationship Type="http://schemas.openxmlformats.org/officeDocument/2006/relationships/slide" Target="/ppt/slides/slide3.xml" Id="R7d568b74165d4c0c" /><Relationship Type="http://schemas.openxmlformats.org/officeDocument/2006/relationships/slide" Target="/ppt/slides/slide4.xml" Id="R52b7662303ea4ee1" /><Relationship Type="http://schemas.openxmlformats.org/officeDocument/2006/relationships/slide" Target="/ppt/slides/slide5.xml" Id="R65b47139401942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d4b8570f8149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d689b7ee2a4f16" /><Relationship Type="http://schemas.openxmlformats.org/officeDocument/2006/relationships/theme" Target="/ppt/slideMasters/theme/theme1.xml" Id="R8256cc59ce1a4d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d689b7ee2a4f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cf036b17254a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3b0d05ea246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de2365097c4c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40f8a697940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82418afc745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JUVENTE LØRENSKOG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JUVENTE LØRENSKOG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JUVENTE LØRENSKOG ble etablert [år] og holder til i Fjellhamar.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JUVENTE LØRENSKOG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JUVENTE LØRENSKOG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JUVENTE LØRENSKOG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Sigurd W Hagen, Ole Bulls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1472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919 203 048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JUVENTE LØRENSKOG</a:t>
            </a:r>
          </a:p>
        </p:txBody>
      </p:sp>
    </p:spTree>
  </p:cSld>
  <p:clrMapOvr>
    <a:masterClrMapping xmlns:a="http://schemas.openxmlformats.org/drawingml/2006/main"/>
  </p:clrMapOvr>
</p:sld>
</file>