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d8465a99c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0d176bbe1423f"/>
  </p:sldMasterIdLst>
  <p:sldIdLst>
    <p:sldId xmlns:r="http://schemas.openxmlformats.org/officeDocument/2006/relationships" id="256" r:id="R862b1577ef1f4ea1"/>
    <p:sldId xmlns:r="http://schemas.openxmlformats.org/officeDocument/2006/relationships" id="257" r:id="R949c0329051e4c3a"/>
    <p:sldId xmlns:r="http://schemas.openxmlformats.org/officeDocument/2006/relationships" id="258" r:id="Rb01c474a67904408"/>
    <p:sldId xmlns:r="http://schemas.openxmlformats.org/officeDocument/2006/relationships" id="259" r:id="R1836ddb7979e4ca3"/>
    <p:sldId xmlns:r="http://schemas.openxmlformats.org/officeDocument/2006/relationships" id="260" r:id="R7a6920dfd49b40dd"/>
    <p:sldId xmlns:r="http://schemas.openxmlformats.org/officeDocument/2006/relationships" id="261" r:id="Rfc74b39b4312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0d176bbe1423f" /><Relationship Type="http://schemas.openxmlformats.org/officeDocument/2006/relationships/slide" Target="/ppt/slides/slide1.xml" Id="R862b1577ef1f4ea1" /><Relationship Type="http://schemas.openxmlformats.org/officeDocument/2006/relationships/slide" Target="/ppt/slides/slide2.xml" Id="R949c0329051e4c3a" /><Relationship Type="http://schemas.openxmlformats.org/officeDocument/2006/relationships/slide" Target="/ppt/slides/slide3.xml" Id="Rb01c474a67904408" /><Relationship Type="http://schemas.openxmlformats.org/officeDocument/2006/relationships/slide" Target="/ppt/slides/slide4.xml" Id="R1836ddb7979e4ca3" /><Relationship Type="http://schemas.openxmlformats.org/officeDocument/2006/relationships/slide" Target="/ppt/slides/slide5.xml" Id="R7a6920dfd49b40dd" /><Relationship Type="http://schemas.openxmlformats.org/officeDocument/2006/relationships/slide" Target="/ppt/slides/slide6.xml" Id="Rfc74b39b4312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d3d4d1cdb43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24cb069d94b80" /><Relationship Type="http://schemas.openxmlformats.org/officeDocument/2006/relationships/theme" Target="/ppt/slideMasters/theme/theme1.xml" Id="Rb3304fd97626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24cb069d9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5cfd8cd3c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e3c38ef06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e37c06b214f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a37c0e938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4ae85cdca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0d2cc427e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 OCEANWOOD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OCEANWOOD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CAPITAL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BARENDINA LIMITED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919 203 439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 OCEANWOOD AS</a:t>
            </a:r>
          </a:p>
        </p:txBody>
      </p:sp>
    </p:spTree>
  </p:cSld>
  <p:clrMapOvr>
    <a:masterClrMapping xmlns:a="http://schemas.openxmlformats.org/drawingml/2006/main"/>
  </p:clrMapOvr>
</p:sld>
</file>