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fc20c5f4de42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705f4fb89d49c1"/>
  </p:sldMasterIdLst>
  <p:sldIdLst>
    <p:sldId xmlns:r="http://schemas.openxmlformats.org/officeDocument/2006/relationships" id="256" r:id="R004533fb8b0849d5"/>
    <p:sldId xmlns:r="http://schemas.openxmlformats.org/officeDocument/2006/relationships" id="257" r:id="R19de8188902f4bd8"/>
    <p:sldId xmlns:r="http://schemas.openxmlformats.org/officeDocument/2006/relationships" id="258" r:id="R32fdf8fff87e40f0"/>
    <p:sldId xmlns:r="http://schemas.openxmlformats.org/officeDocument/2006/relationships" id="259" r:id="R6db69d44db6e488c"/>
    <p:sldId xmlns:r="http://schemas.openxmlformats.org/officeDocument/2006/relationships" id="260" r:id="R63e5ee88668e44ea"/>
    <p:sldId xmlns:r="http://schemas.openxmlformats.org/officeDocument/2006/relationships" id="261" r:id="R826481b6ff78440e"/>
    <p:sldId xmlns:r="http://schemas.openxmlformats.org/officeDocument/2006/relationships" id="262" r:id="Rd45790e01eb142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05f4fb89d49c1" /><Relationship Type="http://schemas.openxmlformats.org/officeDocument/2006/relationships/slide" Target="/ppt/slides/slide1.xml" Id="R004533fb8b0849d5" /><Relationship Type="http://schemas.openxmlformats.org/officeDocument/2006/relationships/slide" Target="/ppt/slides/slide2.xml" Id="R19de8188902f4bd8" /><Relationship Type="http://schemas.openxmlformats.org/officeDocument/2006/relationships/slide" Target="/ppt/slides/slide3.xml" Id="R32fdf8fff87e40f0" /><Relationship Type="http://schemas.openxmlformats.org/officeDocument/2006/relationships/slide" Target="/ppt/slides/slide4.xml" Id="R6db69d44db6e488c" /><Relationship Type="http://schemas.openxmlformats.org/officeDocument/2006/relationships/slide" Target="/ppt/slides/slide5.xml" Id="R63e5ee88668e44ea" /><Relationship Type="http://schemas.openxmlformats.org/officeDocument/2006/relationships/slide" Target="/ppt/slides/slide6.xml" Id="R826481b6ff78440e" /><Relationship Type="http://schemas.openxmlformats.org/officeDocument/2006/relationships/slide" Target="/ppt/slides/slide7.xml" Id="Rd45790e01eb142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32dde9a29d42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93ef2152e489c" /><Relationship Type="http://schemas.openxmlformats.org/officeDocument/2006/relationships/theme" Target="/ppt/slideMasters/theme/theme1.xml" Id="R51f267cc69fd47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793ef2152e48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d12be249248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5b32d9c4b45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3ba7b1ca74d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f0f517e4045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b317330214a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1953147c64a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b09f858c546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TOMTE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 FORVALTNING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96 328 956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91 433 322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84 868 096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1 018 712 120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1 115 134 995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 HOLDING AS  –  51,5 %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STETIND CAPITAL AS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XIX AS  –  24,2 %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Granneslia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919 206 977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 FORVALTNING AS</a:t>
            </a:r>
          </a:p>
        </p:txBody>
      </p:sp>
    </p:spTree>
  </p:cSld>
  <p:clrMapOvr>
    <a:masterClrMapping xmlns:a="http://schemas.openxmlformats.org/drawingml/2006/main"/>
  </p:clrMapOvr>
</p:sld>
</file>