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794785fd4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f15409cbf4988"/>
  </p:sldMasterIdLst>
  <p:sldIdLst>
    <p:sldId xmlns:r="http://schemas.openxmlformats.org/officeDocument/2006/relationships" id="256" r:id="R80a315b5a0c74c82"/>
    <p:sldId xmlns:r="http://schemas.openxmlformats.org/officeDocument/2006/relationships" id="257" r:id="Rb989917f4d0d4447"/>
    <p:sldId xmlns:r="http://schemas.openxmlformats.org/officeDocument/2006/relationships" id="258" r:id="Raf3087813ed2458a"/>
    <p:sldId xmlns:r="http://schemas.openxmlformats.org/officeDocument/2006/relationships" id="259" r:id="R7f542c44f7924d4b"/>
    <p:sldId xmlns:r="http://schemas.openxmlformats.org/officeDocument/2006/relationships" id="260" r:id="R77950246d40946fe"/>
    <p:sldId xmlns:r="http://schemas.openxmlformats.org/officeDocument/2006/relationships" id="261" r:id="R60c3a21c6118404f"/>
    <p:sldId xmlns:r="http://schemas.openxmlformats.org/officeDocument/2006/relationships" id="262" r:id="R632ec06a84fb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f15409cbf4988" /><Relationship Type="http://schemas.openxmlformats.org/officeDocument/2006/relationships/slide" Target="/ppt/slides/slide1.xml" Id="R80a315b5a0c74c82" /><Relationship Type="http://schemas.openxmlformats.org/officeDocument/2006/relationships/slide" Target="/ppt/slides/slide2.xml" Id="Rb989917f4d0d4447" /><Relationship Type="http://schemas.openxmlformats.org/officeDocument/2006/relationships/slide" Target="/ppt/slides/slide3.xml" Id="Raf3087813ed2458a" /><Relationship Type="http://schemas.openxmlformats.org/officeDocument/2006/relationships/slide" Target="/ppt/slides/slide4.xml" Id="R7f542c44f7924d4b" /><Relationship Type="http://schemas.openxmlformats.org/officeDocument/2006/relationships/slide" Target="/ppt/slides/slide5.xml" Id="R77950246d40946fe" /><Relationship Type="http://schemas.openxmlformats.org/officeDocument/2006/relationships/slide" Target="/ppt/slides/slide6.xml" Id="R60c3a21c6118404f" /><Relationship Type="http://schemas.openxmlformats.org/officeDocument/2006/relationships/slide" Target="/ppt/slides/slide7.xml" Id="R632ec06a84fb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bb7304b13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8deb3a364580" /><Relationship Type="http://schemas.openxmlformats.org/officeDocument/2006/relationships/theme" Target="/ppt/slideMasters/theme/theme1.xml" Id="R092f1de0f496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38deb3a36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d9339933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aafffbcd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e1fdbf3d0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59ca156e1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8b33c9cc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5fa08deb5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a2b7f330f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BVN22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BVN22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4 800 190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Hermelinveien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919 208 465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