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187883b9594d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57ebfb83f245fa"/>
  </p:sldMasterIdLst>
  <p:sldIdLst>
    <p:sldId xmlns:r="http://schemas.openxmlformats.org/officeDocument/2006/relationships" id="256" r:id="R97356b98dbc74ded"/>
    <p:sldId xmlns:r="http://schemas.openxmlformats.org/officeDocument/2006/relationships" id="257" r:id="R7b9e497186fc4894"/>
    <p:sldId xmlns:r="http://schemas.openxmlformats.org/officeDocument/2006/relationships" id="258" r:id="R80e0ccf39e05445e"/>
    <p:sldId xmlns:r="http://schemas.openxmlformats.org/officeDocument/2006/relationships" id="259" r:id="R751fcad5ee6541af"/>
    <p:sldId xmlns:r="http://schemas.openxmlformats.org/officeDocument/2006/relationships" id="260" r:id="Raf8eb06fb8af4a50"/>
    <p:sldId xmlns:r="http://schemas.openxmlformats.org/officeDocument/2006/relationships" id="261" r:id="Rd3a6e2423e8c4ac8"/>
    <p:sldId xmlns:r="http://schemas.openxmlformats.org/officeDocument/2006/relationships" id="262" r:id="R4895557f83c349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57ebfb83f245fa" /><Relationship Type="http://schemas.openxmlformats.org/officeDocument/2006/relationships/slide" Target="/ppt/slides/slide1.xml" Id="R97356b98dbc74ded" /><Relationship Type="http://schemas.openxmlformats.org/officeDocument/2006/relationships/slide" Target="/ppt/slides/slide2.xml" Id="R7b9e497186fc4894" /><Relationship Type="http://schemas.openxmlformats.org/officeDocument/2006/relationships/slide" Target="/ppt/slides/slide3.xml" Id="R80e0ccf39e05445e" /><Relationship Type="http://schemas.openxmlformats.org/officeDocument/2006/relationships/slide" Target="/ppt/slides/slide4.xml" Id="R751fcad5ee6541af" /><Relationship Type="http://schemas.openxmlformats.org/officeDocument/2006/relationships/slide" Target="/ppt/slides/slide5.xml" Id="Raf8eb06fb8af4a50" /><Relationship Type="http://schemas.openxmlformats.org/officeDocument/2006/relationships/slide" Target="/ppt/slides/slide6.xml" Id="Rd3a6e2423e8c4ac8" /><Relationship Type="http://schemas.openxmlformats.org/officeDocument/2006/relationships/slide" Target="/ppt/slides/slide7.xml" Id="R4895557f83c349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41dbdf38f348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c8335b0c04f42" /><Relationship Type="http://schemas.openxmlformats.org/officeDocument/2006/relationships/theme" Target="/ppt/slideMasters/theme/theme1.xml" Id="R4956aec90ac24c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7c8335b0c04f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b2582445b41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a9905f12c44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26581a1734c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c12663da84e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f1b61941646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e4c6563ca40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e0e2bfc574e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DIGGIT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DIGGIT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DIGGIT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DIGGIT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DIGGIT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DIGGIT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−548 797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−549 022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−2 893 266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102 169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DIGGIT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JOHANN WALKER LYSFJORD  –  46,6 %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FOSSNES  –  46,6 %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ALIREZA SHOAEI SHIREHJINI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ALEXANDER HAY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JAN  –  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ÅKE DYBERG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DIGGIT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Gaustadalléen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0349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919 213 914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DIGGIT AS</a:t>
            </a:r>
          </a:p>
        </p:txBody>
      </p:sp>
    </p:spTree>
  </p:cSld>
  <p:clrMapOvr>
    <a:masterClrMapping xmlns:a="http://schemas.openxmlformats.org/drawingml/2006/main"/>
  </p:clrMapOvr>
</p:sld>
</file>