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50ad246f942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52d630e4d64c93"/>
  </p:sldMasterIdLst>
  <p:sldIdLst>
    <p:sldId xmlns:r="http://schemas.openxmlformats.org/officeDocument/2006/relationships" id="256" r:id="R86366586db66402d"/>
    <p:sldId xmlns:r="http://schemas.openxmlformats.org/officeDocument/2006/relationships" id="257" r:id="R40d7c699a17d4869"/>
    <p:sldId xmlns:r="http://schemas.openxmlformats.org/officeDocument/2006/relationships" id="258" r:id="Rbbe74287d63846a8"/>
    <p:sldId xmlns:r="http://schemas.openxmlformats.org/officeDocument/2006/relationships" id="259" r:id="R4a2f3d9fd67a4981"/>
    <p:sldId xmlns:r="http://schemas.openxmlformats.org/officeDocument/2006/relationships" id="260" r:id="R9eeb3bd717ed455e"/>
    <p:sldId xmlns:r="http://schemas.openxmlformats.org/officeDocument/2006/relationships" id="261" r:id="R2d854f2a3dd7417e"/>
    <p:sldId xmlns:r="http://schemas.openxmlformats.org/officeDocument/2006/relationships" id="262" r:id="R01dc60be84bd40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2d630e4d64c93" /><Relationship Type="http://schemas.openxmlformats.org/officeDocument/2006/relationships/slide" Target="/ppt/slides/slide1.xml" Id="R86366586db66402d" /><Relationship Type="http://schemas.openxmlformats.org/officeDocument/2006/relationships/slide" Target="/ppt/slides/slide2.xml" Id="R40d7c699a17d4869" /><Relationship Type="http://schemas.openxmlformats.org/officeDocument/2006/relationships/slide" Target="/ppt/slides/slide3.xml" Id="Rbbe74287d63846a8" /><Relationship Type="http://schemas.openxmlformats.org/officeDocument/2006/relationships/slide" Target="/ppt/slides/slide4.xml" Id="R4a2f3d9fd67a4981" /><Relationship Type="http://schemas.openxmlformats.org/officeDocument/2006/relationships/slide" Target="/ppt/slides/slide5.xml" Id="R9eeb3bd717ed455e" /><Relationship Type="http://schemas.openxmlformats.org/officeDocument/2006/relationships/slide" Target="/ppt/slides/slide6.xml" Id="R2d854f2a3dd7417e" /><Relationship Type="http://schemas.openxmlformats.org/officeDocument/2006/relationships/slide" Target="/ppt/slides/slide7.xml" Id="R01dc60be84bd40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f0c5c618246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2bd6b2bc042b2" /><Relationship Type="http://schemas.openxmlformats.org/officeDocument/2006/relationships/theme" Target="/ppt/slideMasters/theme/theme1.xml" Id="R126262ec64674c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82bd6b2bc042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fd392cf4845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9cb2f432a44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357e453764a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0fae89b6f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e688672a349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b91ca1cda47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dd600850c4f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CAPEESH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CAPEESH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CAPEESH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CAPEESH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CAPEESH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CAPEESH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4 217 570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−1 107 417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−1 179 653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2 621 130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11 149 010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CAPEESH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CAPTAIN HOLDINGS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LOCU INVEST AS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TVENNING INVEST AS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HALEY HOLDING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TIDLIGFASEFONDET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G64 VEKST AS  –  7,3 %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CAPEESH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DIGS, Krambugata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919 214 937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CAPEESH AS</a:t>
            </a:r>
          </a:p>
        </p:txBody>
      </p:sp>
    </p:spTree>
  </p:cSld>
  <p:clrMapOvr>
    <a:masterClrMapping xmlns:a="http://schemas.openxmlformats.org/drawingml/2006/main"/>
  </p:clrMapOvr>
</p:sld>
</file>