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5e01fce71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f544550a1647d0"/>
  </p:sldMasterIdLst>
  <p:sldIdLst>
    <p:sldId xmlns:r="http://schemas.openxmlformats.org/officeDocument/2006/relationships" id="256" r:id="Rdbdfc1e5a4594484"/>
    <p:sldId xmlns:r="http://schemas.openxmlformats.org/officeDocument/2006/relationships" id="257" r:id="R5a442e8a8f0849af"/>
    <p:sldId xmlns:r="http://schemas.openxmlformats.org/officeDocument/2006/relationships" id="258" r:id="R3ae0965483414792"/>
    <p:sldId xmlns:r="http://schemas.openxmlformats.org/officeDocument/2006/relationships" id="259" r:id="Rd14b2e8d7fd443af"/>
    <p:sldId xmlns:r="http://schemas.openxmlformats.org/officeDocument/2006/relationships" id="260" r:id="R3c9f3e5006804f8a"/>
    <p:sldId xmlns:r="http://schemas.openxmlformats.org/officeDocument/2006/relationships" id="261" r:id="R465ee005bce54217"/>
    <p:sldId xmlns:r="http://schemas.openxmlformats.org/officeDocument/2006/relationships" id="262" r:id="R798eba39c40d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f544550a1647d0" /><Relationship Type="http://schemas.openxmlformats.org/officeDocument/2006/relationships/slide" Target="/ppt/slides/slide1.xml" Id="Rdbdfc1e5a4594484" /><Relationship Type="http://schemas.openxmlformats.org/officeDocument/2006/relationships/slide" Target="/ppt/slides/slide2.xml" Id="R5a442e8a8f0849af" /><Relationship Type="http://schemas.openxmlformats.org/officeDocument/2006/relationships/slide" Target="/ppt/slides/slide3.xml" Id="R3ae0965483414792" /><Relationship Type="http://schemas.openxmlformats.org/officeDocument/2006/relationships/slide" Target="/ppt/slides/slide4.xml" Id="Rd14b2e8d7fd443af" /><Relationship Type="http://schemas.openxmlformats.org/officeDocument/2006/relationships/slide" Target="/ppt/slides/slide5.xml" Id="R3c9f3e5006804f8a" /><Relationship Type="http://schemas.openxmlformats.org/officeDocument/2006/relationships/slide" Target="/ppt/slides/slide6.xml" Id="R465ee005bce54217" /><Relationship Type="http://schemas.openxmlformats.org/officeDocument/2006/relationships/slide" Target="/ppt/slides/slide7.xml" Id="R798eba39c40d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8c128035944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4e885b7744d2" /><Relationship Type="http://schemas.openxmlformats.org/officeDocument/2006/relationships/theme" Target="/ppt/slideMasters/theme/theme1.xml" Id="R91fbf6fb6e114e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04e885b7744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640ef7611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ac1f8eb41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3e7170447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0e1257df544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a8ccc5ee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2f31c1acd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d85b3e3f8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 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5 035 977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5 057 671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71,4 %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HOFSTAD LEREN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TORSDATTER BEKKELUND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Regnskapshuset AS, 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919 215 194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 PARTNER INVEST AS</a:t>
            </a:r>
          </a:p>
        </p:txBody>
      </p:sp>
    </p:spTree>
  </p:cSld>
  <p:clrMapOvr>
    <a:masterClrMapping xmlns:a="http://schemas.openxmlformats.org/drawingml/2006/main"/>
  </p:clrMapOvr>
</p:sld>
</file>