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1f6050434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48666be774dac"/>
  </p:sldMasterIdLst>
  <p:sldIdLst>
    <p:sldId xmlns:r="http://schemas.openxmlformats.org/officeDocument/2006/relationships" id="256" r:id="R2c23e2dc33e1429e"/>
    <p:sldId xmlns:r="http://schemas.openxmlformats.org/officeDocument/2006/relationships" id="257" r:id="R0909b64052174b9c"/>
    <p:sldId xmlns:r="http://schemas.openxmlformats.org/officeDocument/2006/relationships" id="258" r:id="R9f5f58e39afe40f1"/>
    <p:sldId xmlns:r="http://schemas.openxmlformats.org/officeDocument/2006/relationships" id="259" r:id="Ra6aa82d2173c4978"/>
    <p:sldId xmlns:r="http://schemas.openxmlformats.org/officeDocument/2006/relationships" id="260" r:id="Ra47f8ac3d8734f1d"/>
    <p:sldId xmlns:r="http://schemas.openxmlformats.org/officeDocument/2006/relationships" id="261" r:id="R1a76e2440e6f4dc1"/>
    <p:sldId xmlns:r="http://schemas.openxmlformats.org/officeDocument/2006/relationships" id="262" r:id="R5d27fda3feee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48666be774dac" /><Relationship Type="http://schemas.openxmlformats.org/officeDocument/2006/relationships/slide" Target="/ppt/slides/slide1.xml" Id="R2c23e2dc33e1429e" /><Relationship Type="http://schemas.openxmlformats.org/officeDocument/2006/relationships/slide" Target="/ppt/slides/slide2.xml" Id="R0909b64052174b9c" /><Relationship Type="http://schemas.openxmlformats.org/officeDocument/2006/relationships/slide" Target="/ppt/slides/slide3.xml" Id="R9f5f58e39afe40f1" /><Relationship Type="http://schemas.openxmlformats.org/officeDocument/2006/relationships/slide" Target="/ppt/slides/slide4.xml" Id="Ra6aa82d2173c4978" /><Relationship Type="http://schemas.openxmlformats.org/officeDocument/2006/relationships/slide" Target="/ppt/slides/slide5.xml" Id="Ra47f8ac3d8734f1d" /><Relationship Type="http://schemas.openxmlformats.org/officeDocument/2006/relationships/slide" Target="/ppt/slides/slide6.xml" Id="R1a76e2440e6f4dc1" /><Relationship Type="http://schemas.openxmlformats.org/officeDocument/2006/relationships/slide" Target="/ppt/slides/slide7.xml" Id="R5d27fda3feee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58365a1fc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6d09fdec449e8" /><Relationship Type="http://schemas.openxmlformats.org/officeDocument/2006/relationships/theme" Target="/ppt/slideMasters/theme/theme1.xml" Id="Rbb02e29a1bc340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6d09fdec4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d688372f847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15a536aed42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f95d426a5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c610503be40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140f83f454f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a1ff6c14545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3c7c9a91f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 OG CONRAD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 OG CONRAD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 OG CONRAD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 OG CONRAD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 OG CONRAD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 OG CONRAD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−698 982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5 107 765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 OG CONRAD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WILHELM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 OG CONRAD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Minister Ditleffs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 OG CONRAD AS</a:t>
            </a:r>
          </a:p>
        </p:txBody>
      </p:sp>
    </p:spTree>
  </p:cSld>
  <p:clrMapOvr>
    <a:masterClrMapping xmlns:a="http://schemas.openxmlformats.org/drawingml/2006/main"/>
  </p:clrMapOvr>
</p:sld>
</file>