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c273b9696b41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fbdcef3a544382"/>
  </p:sldMasterIdLst>
  <p:sldIdLst>
    <p:sldId xmlns:r="http://schemas.openxmlformats.org/officeDocument/2006/relationships" id="256" r:id="Rad1875fc130a4df7"/>
    <p:sldId xmlns:r="http://schemas.openxmlformats.org/officeDocument/2006/relationships" id="257" r:id="Re2a808370eb04702"/>
    <p:sldId xmlns:r="http://schemas.openxmlformats.org/officeDocument/2006/relationships" id="258" r:id="R3f2449a7148c4710"/>
    <p:sldId xmlns:r="http://schemas.openxmlformats.org/officeDocument/2006/relationships" id="259" r:id="R4245add4a88b4a8f"/>
    <p:sldId xmlns:r="http://schemas.openxmlformats.org/officeDocument/2006/relationships" id="260" r:id="Rd7537b8d742945ce"/>
    <p:sldId xmlns:r="http://schemas.openxmlformats.org/officeDocument/2006/relationships" id="261" r:id="R0dece27180a548a5"/>
    <p:sldId xmlns:r="http://schemas.openxmlformats.org/officeDocument/2006/relationships" id="262" r:id="R4e1b67a3d91247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fbdcef3a544382" /><Relationship Type="http://schemas.openxmlformats.org/officeDocument/2006/relationships/slide" Target="/ppt/slides/slide1.xml" Id="Rad1875fc130a4df7" /><Relationship Type="http://schemas.openxmlformats.org/officeDocument/2006/relationships/slide" Target="/ppt/slides/slide2.xml" Id="Re2a808370eb04702" /><Relationship Type="http://schemas.openxmlformats.org/officeDocument/2006/relationships/slide" Target="/ppt/slides/slide3.xml" Id="R3f2449a7148c4710" /><Relationship Type="http://schemas.openxmlformats.org/officeDocument/2006/relationships/slide" Target="/ppt/slides/slide4.xml" Id="R4245add4a88b4a8f" /><Relationship Type="http://schemas.openxmlformats.org/officeDocument/2006/relationships/slide" Target="/ppt/slides/slide5.xml" Id="Rd7537b8d742945ce" /><Relationship Type="http://schemas.openxmlformats.org/officeDocument/2006/relationships/slide" Target="/ppt/slides/slide6.xml" Id="R0dece27180a548a5" /><Relationship Type="http://schemas.openxmlformats.org/officeDocument/2006/relationships/slide" Target="/ppt/slides/slide7.xml" Id="R4e1b67a3d91247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65691aa43d4b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32176dad94308" /><Relationship Type="http://schemas.openxmlformats.org/officeDocument/2006/relationships/theme" Target="/ppt/slideMasters/theme/theme1.xml" Id="Rf7fa89cf945745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a32176dad943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fb8acb78549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6077da3bc4c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145f5f5744f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4f53b812047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a9bbc583e44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eff4cd74a4a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95c0108ff49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11 129 465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1 557 442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1 181 848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987 220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4 474 678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BAGOCIENE RUTA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info@regnskapgroup.no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www.regnskapgroup.no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919 227 605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GROUP AS</a:t>
            </a:r>
          </a:p>
        </p:txBody>
      </p:sp>
    </p:spTree>
  </p:cSld>
  <p:clrMapOvr>
    <a:masterClrMapping xmlns:a="http://schemas.openxmlformats.org/drawingml/2006/main"/>
  </p:clrMapOvr>
</p:sld>
</file>