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1927ff29aa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762d976a944bf"/>
  </p:sldMasterIdLst>
  <p:sldIdLst>
    <p:sldId xmlns:r="http://schemas.openxmlformats.org/officeDocument/2006/relationships" id="256" r:id="R518f595fdd53499e"/>
    <p:sldId xmlns:r="http://schemas.openxmlformats.org/officeDocument/2006/relationships" id="257" r:id="R57c700efc49349e4"/>
    <p:sldId xmlns:r="http://schemas.openxmlformats.org/officeDocument/2006/relationships" id="258" r:id="Ra17da50222d94ded"/>
    <p:sldId xmlns:r="http://schemas.openxmlformats.org/officeDocument/2006/relationships" id="259" r:id="Rbcbdcc8bb0404bf5"/>
    <p:sldId xmlns:r="http://schemas.openxmlformats.org/officeDocument/2006/relationships" id="260" r:id="Rc3dde72564624a95"/>
    <p:sldId xmlns:r="http://schemas.openxmlformats.org/officeDocument/2006/relationships" id="261" r:id="R5ee4a9c9aebd4d74"/>
    <p:sldId xmlns:r="http://schemas.openxmlformats.org/officeDocument/2006/relationships" id="262" r:id="Rcf66516c6fba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762d976a944bf" /><Relationship Type="http://schemas.openxmlformats.org/officeDocument/2006/relationships/slide" Target="/ppt/slides/slide1.xml" Id="R518f595fdd53499e" /><Relationship Type="http://schemas.openxmlformats.org/officeDocument/2006/relationships/slide" Target="/ppt/slides/slide2.xml" Id="R57c700efc49349e4" /><Relationship Type="http://schemas.openxmlformats.org/officeDocument/2006/relationships/slide" Target="/ppt/slides/slide3.xml" Id="Ra17da50222d94ded" /><Relationship Type="http://schemas.openxmlformats.org/officeDocument/2006/relationships/slide" Target="/ppt/slides/slide4.xml" Id="Rbcbdcc8bb0404bf5" /><Relationship Type="http://schemas.openxmlformats.org/officeDocument/2006/relationships/slide" Target="/ppt/slides/slide5.xml" Id="Rc3dde72564624a95" /><Relationship Type="http://schemas.openxmlformats.org/officeDocument/2006/relationships/slide" Target="/ppt/slides/slide6.xml" Id="R5ee4a9c9aebd4d74" /><Relationship Type="http://schemas.openxmlformats.org/officeDocument/2006/relationships/slide" Target="/ppt/slides/slide7.xml" Id="Rcf66516c6fba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7b2f710f741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79573fa484c0f" /><Relationship Type="http://schemas.openxmlformats.org/officeDocument/2006/relationships/theme" Target="/ppt/slideMasters/theme/theme1.xml" Id="R03c23d3b35ae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79573fa48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24634b371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8dad5a4cb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0bad8e56545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e7264eca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2a646072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17023c90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592d6560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