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f9bd579fc04b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2cd3afe0e943a8"/>
  </p:sldMasterIdLst>
  <p:sldIdLst>
    <p:sldId xmlns:r="http://schemas.openxmlformats.org/officeDocument/2006/relationships" id="256" r:id="R301f03c4c856442d"/>
    <p:sldId xmlns:r="http://schemas.openxmlformats.org/officeDocument/2006/relationships" id="257" r:id="R4889345c22384fc9"/>
    <p:sldId xmlns:r="http://schemas.openxmlformats.org/officeDocument/2006/relationships" id="258" r:id="R083e0885811a4a91"/>
    <p:sldId xmlns:r="http://schemas.openxmlformats.org/officeDocument/2006/relationships" id="259" r:id="R47f1fcfa45aa45d1"/>
    <p:sldId xmlns:r="http://schemas.openxmlformats.org/officeDocument/2006/relationships" id="260" r:id="R637e627767774fd3"/>
    <p:sldId xmlns:r="http://schemas.openxmlformats.org/officeDocument/2006/relationships" id="261" r:id="R0ebe69d8d6e841fe"/>
    <p:sldId xmlns:r="http://schemas.openxmlformats.org/officeDocument/2006/relationships" id="262" r:id="R66fbec2a68bf4a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cd3afe0e943a8" /><Relationship Type="http://schemas.openxmlformats.org/officeDocument/2006/relationships/slide" Target="/ppt/slides/slide1.xml" Id="R301f03c4c856442d" /><Relationship Type="http://schemas.openxmlformats.org/officeDocument/2006/relationships/slide" Target="/ppt/slides/slide2.xml" Id="R4889345c22384fc9" /><Relationship Type="http://schemas.openxmlformats.org/officeDocument/2006/relationships/slide" Target="/ppt/slides/slide3.xml" Id="R083e0885811a4a91" /><Relationship Type="http://schemas.openxmlformats.org/officeDocument/2006/relationships/slide" Target="/ppt/slides/slide4.xml" Id="R47f1fcfa45aa45d1" /><Relationship Type="http://schemas.openxmlformats.org/officeDocument/2006/relationships/slide" Target="/ppt/slides/slide5.xml" Id="R637e627767774fd3" /><Relationship Type="http://schemas.openxmlformats.org/officeDocument/2006/relationships/slide" Target="/ppt/slides/slide6.xml" Id="R0ebe69d8d6e841fe" /><Relationship Type="http://schemas.openxmlformats.org/officeDocument/2006/relationships/slide" Target="/ppt/slides/slide7.xml" Id="R66fbec2a68bf4a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875e135ef441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27205ddbe4d7e" /><Relationship Type="http://schemas.openxmlformats.org/officeDocument/2006/relationships/theme" Target="/ppt/slideMasters/theme/theme1.xml" Id="Rc3c8304d91c749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b27205ddbe4d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11e530c374e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4cbe3b71a41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c7dc8e8f343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afd146a7c45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cd97bffc749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12d44731542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ab210e14b43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HØIEM INVEST BODØ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HØIEM INVEST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HØIEM INVEST BODØ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HØIEM INVEST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HØIEM INVEST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HØIEM INVEST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583 091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604 183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6 755 432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8 389 075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HØIEM INVEST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HØIEM KNUT OLAV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HØIEM TOVE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HØIEM KNUT-ERIK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HØIEM INVEST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HØIEM INVEST BODØ AS</a:t>
            </a:r>
          </a:p>
        </p:txBody>
      </p:sp>
    </p:spTree>
  </p:cSld>
  <p:clrMapOvr>
    <a:masterClrMapping xmlns:a="http://schemas.openxmlformats.org/drawingml/2006/main"/>
  </p:clrMapOvr>
</p:sld>
</file>