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aa39b5cdef4b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97aea48b034d76"/>
  </p:sldMasterIdLst>
  <p:sldIdLst>
    <p:sldId xmlns:r="http://schemas.openxmlformats.org/officeDocument/2006/relationships" id="256" r:id="R94a719c449bc44cc"/>
    <p:sldId xmlns:r="http://schemas.openxmlformats.org/officeDocument/2006/relationships" id="257" r:id="R0a79507138da4b4a"/>
    <p:sldId xmlns:r="http://schemas.openxmlformats.org/officeDocument/2006/relationships" id="258" r:id="R536b81d91fc941ad"/>
    <p:sldId xmlns:r="http://schemas.openxmlformats.org/officeDocument/2006/relationships" id="259" r:id="R8e2bce8628d24cd9"/>
    <p:sldId xmlns:r="http://schemas.openxmlformats.org/officeDocument/2006/relationships" id="260" r:id="Rc0dc8cd57f7947d5"/>
    <p:sldId xmlns:r="http://schemas.openxmlformats.org/officeDocument/2006/relationships" id="261" r:id="Rd8ae14baea224e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97aea48b034d76" /><Relationship Type="http://schemas.openxmlformats.org/officeDocument/2006/relationships/slide" Target="/ppt/slides/slide1.xml" Id="R94a719c449bc44cc" /><Relationship Type="http://schemas.openxmlformats.org/officeDocument/2006/relationships/slide" Target="/ppt/slides/slide2.xml" Id="R0a79507138da4b4a" /><Relationship Type="http://schemas.openxmlformats.org/officeDocument/2006/relationships/slide" Target="/ppt/slides/slide3.xml" Id="R536b81d91fc941ad" /><Relationship Type="http://schemas.openxmlformats.org/officeDocument/2006/relationships/slide" Target="/ppt/slides/slide4.xml" Id="R8e2bce8628d24cd9" /><Relationship Type="http://schemas.openxmlformats.org/officeDocument/2006/relationships/slide" Target="/ppt/slides/slide5.xml" Id="Rc0dc8cd57f7947d5" /><Relationship Type="http://schemas.openxmlformats.org/officeDocument/2006/relationships/slide" Target="/ppt/slides/slide6.xml" Id="Rd8ae14baea224e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401acec6ac49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bea9cea4f4b27" /><Relationship Type="http://schemas.openxmlformats.org/officeDocument/2006/relationships/theme" Target="/ppt/slideMasters/theme/theme1.xml" Id="R5d51064bf4cf44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fbea9cea4f4b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b0ea115064e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506619bf54c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6351fd66c4c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f5317d7d841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a445d6b9c40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58f364c884d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AKSELS MAT OG GLEDE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AKSELS MAT OG GLEDE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AKSELS MAT OG GLEDE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AKSELS MAT OG GLEDE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AKSELS MAT OG GLEDE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AKSELS MAT OG GLEDE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JENSEN PETTER GORDON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KLUNGLAND RIKARD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JOHANNESSEN HAAKON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FJERMEROS CARL JØRGEN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MESSEL HARALD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AKSELS MAT OG GLEDE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919 252 421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AKSELS MAT OG GLEDE AS</a:t>
            </a:r>
          </a:p>
        </p:txBody>
      </p:sp>
    </p:spTree>
  </p:cSld>
  <p:clrMapOvr>
    <a:masterClrMapping xmlns:a="http://schemas.openxmlformats.org/drawingml/2006/main"/>
  </p:clrMapOvr>
</p:sld>
</file>