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94ae7e8ecd4c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914d97b9be491f"/>
  </p:sldMasterIdLst>
  <p:sldIdLst>
    <p:sldId xmlns:r="http://schemas.openxmlformats.org/officeDocument/2006/relationships" id="256" r:id="R3c0e978b9cf54b53"/>
    <p:sldId xmlns:r="http://schemas.openxmlformats.org/officeDocument/2006/relationships" id="257" r:id="Rd1efd1bee1c1421d"/>
    <p:sldId xmlns:r="http://schemas.openxmlformats.org/officeDocument/2006/relationships" id="258" r:id="R269e1033a4774925"/>
    <p:sldId xmlns:r="http://schemas.openxmlformats.org/officeDocument/2006/relationships" id="259" r:id="R74c72c9aa46b4ddf"/>
    <p:sldId xmlns:r="http://schemas.openxmlformats.org/officeDocument/2006/relationships" id="260" r:id="R84541f1f02544f84"/>
    <p:sldId xmlns:r="http://schemas.openxmlformats.org/officeDocument/2006/relationships" id="261" r:id="R18ccd530e1fe4918"/>
    <p:sldId xmlns:r="http://schemas.openxmlformats.org/officeDocument/2006/relationships" id="262" r:id="Rfd52ff9e898444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914d97b9be491f" /><Relationship Type="http://schemas.openxmlformats.org/officeDocument/2006/relationships/slide" Target="/ppt/slides/slide1.xml" Id="R3c0e978b9cf54b53" /><Relationship Type="http://schemas.openxmlformats.org/officeDocument/2006/relationships/slide" Target="/ppt/slides/slide2.xml" Id="Rd1efd1bee1c1421d" /><Relationship Type="http://schemas.openxmlformats.org/officeDocument/2006/relationships/slide" Target="/ppt/slides/slide3.xml" Id="R269e1033a4774925" /><Relationship Type="http://schemas.openxmlformats.org/officeDocument/2006/relationships/slide" Target="/ppt/slides/slide4.xml" Id="R74c72c9aa46b4ddf" /><Relationship Type="http://schemas.openxmlformats.org/officeDocument/2006/relationships/slide" Target="/ppt/slides/slide5.xml" Id="R84541f1f02544f84" /><Relationship Type="http://schemas.openxmlformats.org/officeDocument/2006/relationships/slide" Target="/ppt/slides/slide6.xml" Id="R18ccd530e1fe4918" /><Relationship Type="http://schemas.openxmlformats.org/officeDocument/2006/relationships/slide" Target="/ppt/slides/slide7.xml" Id="Rfd52ff9e898444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34d7dfe54e47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9a7cdcbaf4674" /><Relationship Type="http://schemas.openxmlformats.org/officeDocument/2006/relationships/theme" Target="/ppt/slideMasters/theme/theme1.xml" Id="R9c556872507f47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d9a7cdcbaf46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5528f6f89043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384841edb45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5fed877a143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426c54bd241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27137e6a745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20b0c170845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fb1669ce7240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OLASTUEN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OLASTUEN EIENDOM AS ble etablert [år] og holder til i Våler I Solør.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−1 855 560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4 278 748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OLASTUEN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BORGEN HOLDING 1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OLASTUEN BIL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OLASTUEN HOLDING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OLASTUEN INVEST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 OLASTUEN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Rudsvegen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2436 Våler I Solør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919 254 076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OLASTUEN EIENDOM AS</a:t>
            </a:r>
          </a:p>
        </p:txBody>
      </p:sp>
    </p:spTree>
  </p:cSld>
  <p:clrMapOvr>
    <a:masterClrMapping xmlns:a="http://schemas.openxmlformats.org/drawingml/2006/main"/>
  </p:clrMapOvr>
</p:sld>
</file>