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9014fb115a47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8548375798494d"/>
  </p:sldMasterIdLst>
  <p:sldIdLst>
    <p:sldId xmlns:r="http://schemas.openxmlformats.org/officeDocument/2006/relationships" id="256" r:id="Re5f6adbfa90f40fe"/>
    <p:sldId xmlns:r="http://schemas.openxmlformats.org/officeDocument/2006/relationships" id="257" r:id="Rfe67e3a843074dea"/>
    <p:sldId xmlns:r="http://schemas.openxmlformats.org/officeDocument/2006/relationships" id="258" r:id="Rfe8cb54c147b4de5"/>
    <p:sldId xmlns:r="http://schemas.openxmlformats.org/officeDocument/2006/relationships" id="259" r:id="R888cf072a6eb48d0"/>
    <p:sldId xmlns:r="http://schemas.openxmlformats.org/officeDocument/2006/relationships" id="260" r:id="R98e787d517fd4c17"/>
    <p:sldId xmlns:r="http://schemas.openxmlformats.org/officeDocument/2006/relationships" id="261" r:id="R4db4a5dbbde44dbd"/>
    <p:sldId xmlns:r="http://schemas.openxmlformats.org/officeDocument/2006/relationships" id="262" r:id="Rebfbc0da77f4435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8548375798494d" /><Relationship Type="http://schemas.openxmlformats.org/officeDocument/2006/relationships/slide" Target="/ppt/slides/slide1.xml" Id="Re5f6adbfa90f40fe" /><Relationship Type="http://schemas.openxmlformats.org/officeDocument/2006/relationships/slide" Target="/ppt/slides/slide2.xml" Id="Rfe67e3a843074dea" /><Relationship Type="http://schemas.openxmlformats.org/officeDocument/2006/relationships/slide" Target="/ppt/slides/slide3.xml" Id="Rfe8cb54c147b4de5" /><Relationship Type="http://schemas.openxmlformats.org/officeDocument/2006/relationships/slide" Target="/ppt/slides/slide4.xml" Id="R888cf072a6eb48d0" /><Relationship Type="http://schemas.openxmlformats.org/officeDocument/2006/relationships/slide" Target="/ppt/slides/slide5.xml" Id="R98e787d517fd4c17" /><Relationship Type="http://schemas.openxmlformats.org/officeDocument/2006/relationships/slide" Target="/ppt/slides/slide6.xml" Id="R4db4a5dbbde44dbd" /><Relationship Type="http://schemas.openxmlformats.org/officeDocument/2006/relationships/slide" Target="/ppt/slides/slide7.xml" Id="Rebfbc0da77f4435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5b29a6fe0c46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3abc05856443d" /><Relationship Type="http://schemas.openxmlformats.org/officeDocument/2006/relationships/theme" Target="/ppt/slideMasters/theme/theme1.xml" Id="Rda42e143ecc147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13abc0585644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459498796649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c58dc429149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1a3f3347c43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8ad40ea55c44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a556e5ba4047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9e3caabfd4b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6f43e34f9247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 INTERIØR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 INTERIØR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769 112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557 568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434 901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513 628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BBS HOLDING AS  –  91,0 %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TITLAND JOHN LEO  –  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INTERIØR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919 255 749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INTERIØR AS</a:t>
            </a:r>
          </a:p>
        </p:txBody>
      </p:sp>
    </p:spTree>
  </p:cSld>
  <p:clrMapOvr>
    <a:masterClrMapping xmlns:a="http://schemas.openxmlformats.org/drawingml/2006/main"/>
  </p:clrMapOvr>
</p:sld>
</file>