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0f7500eab04a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a889112f17446d"/>
  </p:sldMasterIdLst>
  <p:sldIdLst>
    <p:sldId xmlns:r="http://schemas.openxmlformats.org/officeDocument/2006/relationships" id="256" r:id="R15ea4465c79a4a9c"/>
    <p:sldId xmlns:r="http://schemas.openxmlformats.org/officeDocument/2006/relationships" id="257" r:id="R6a1fd459aaac4f8a"/>
    <p:sldId xmlns:r="http://schemas.openxmlformats.org/officeDocument/2006/relationships" id="258" r:id="R47b7aadbd8f64821"/>
    <p:sldId xmlns:r="http://schemas.openxmlformats.org/officeDocument/2006/relationships" id="259" r:id="Rc1fe3571aa9f4f5f"/>
    <p:sldId xmlns:r="http://schemas.openxmlformats.org/officeDocument/2006/relationships" id="260" r:id="R4745112c65814658"/>
    <p:sldId xmlns:r="http://schemas.openxmlformats.org/officeDocument/2006/relationships" id="261" r:id="R053dce6a6adf4f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889112f17446d" /><Relationship Type="http://schemas.openxmlformats.org/officeDocument/2006/relationships/slide" Target="/ppt/slides/slide1.xml" Id="R15ea4465c79a4a9c" /><Relationship Type="http://schemas.openxmlformats.org/officeDocument/2006/relationships/slide" Target="/ppt/slides/slide2.xml" Id="R6a1fd459aaac4f8a" /><Relationship Type="http://schemas.openxmlformats.org/officeDocument/2006/relationships/slide" Target="/ppt/slides/slide3.xml" Id="R47b7aadbd8f64821" /><Relationship Type="http://schemas.openxmlformats.org/officeDocument/2006/relationships/slide" Target="/ppt/slides/slide4.xml" Id="Rc1fe3571aa9f4f5f" /><Relationship Type="http://schemas.openxmlformats.org/officeDocument/2006/relationships/slide" Target="/ppt/slides/slide5.xml" Id="R4745112c65814658" /><Relationship Type="http://schemas.openxmlformats.org/officeDocument/2006/relationships/slide" Target="/ppt/slides/slide6.xml" Id="R053dce6a6adf4f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41d4ec69740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a1da9393d40f0" /><Relationship Type="http://schemas.openxmlformats.org/officeDocument/2006/relationships/theme" Target="/ppt/slideMasters/theme/theme1.xml" Id="Rd39a8b9786c442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8a1da9393d40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9a65fc63e42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5330a09c047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6701c83bb4c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2132d38dd4a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f0c0f3a1d4b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e0fda3db042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MYCUBE NANNESTAD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MYCUBE NANNESTAD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MYCUBE NANNESTAD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MYCUBE NANNESTAD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MYCUBE NANNESTAD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MYCUBE NANNESTAD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FROST 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MYCUBE NANNESTAD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919 255 811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MYCUBE NANNESTAD AS</a:t>
            </a:r>
          </a:p>
        </p:txBody>
      </p:sp>
    </p:spTree>
  </p:cSld>
  <p:clrMapOvr>
    <a:masterClrMapping xmlns:a="http://schemas.openxmlformats.org/drawingml/2006/main"/>
  </p:clrMapOvr>
</p:sld>
</file>