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afb5e20c8b47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35233618504298"/>
  </p:sldMasterIdLst>
  <p:sldIdLst>
    <p:sldId xmlns:r="http://schemas.openxmlformats.org/officeDocument/2006/relationships" id="256" r:id="Rd5d3f273076b4fe0"/>
    <p:sldId xmlns:r="http://schemas.openxmlformats.org/officeDocument/2006/relationships" id="257" r:id="Rbc65f3afcbf943dc"/>
    <p:sldId xmlns:r="http://schemas.openxmlformats.org/officeDocument/2006/relationships" id="258" r:id="R8b5c61102de7418c"/>
    <p:sldId xmlns:r="http://schemas.openxmlformats.org/officeDocument/2006/relationships" id="259" r:id="Rf75bb5ff0b2b487a"/>
    <p:sldId xmlns:r="http://schemas.openxmlformats.org/officeDocument/2006/relationships" id="260" r:id="R75b46c0a02544de3"/>
    <p:sldId xmlns:r="http://schemas.openxmlformats.org/officeDocument/2006/relationships" id="261" r:id="Re16c41237f6847ad"/>
    <p:sldId xmlns:r="http://schemas.openxmlformats.org/officeDocument/2006/relationships" id="262" r:id="R37c11e4ea33044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5233618504298" /><Relationship Type="http://schemas.openxmlformats.org/officeDocument/2006/relationships/slide" Target="/ppt/slides/slide1.xml" Id="Rd5d3f273076b4fe0" /><Relationship Type="http://schemas.openxmlformats.org/officeDocument/2006/relationships/slide" Target="/ppt/slides/slide2.xml" Id="Rbc65f3afcbf943dc" /><Relationship Type="http://schemas.openxmlformats.org/officeDocument/2006/relationships/slide" Target="/ppt/slides/slide3.xml" Id="R8b5c61102de7418c" /><Relationship Type="http://schemas.openxmlformats.org/officeDocument/2006/relationships/slide" Target="/ppt/slides/slide4.xml" Id="Rf75bb5ff0b2b487a" /><Relationship Type="http://schemas.openxmlformats.org/officeDocument/2006/relationships/slide" Target="/ppt/slides/slide5.xml" Id="R75b46c0a02544de3" /><Relationship Type="http://schemas.openxmlformats.org/officeDocument/2006/relationships/slide" Target="/ppt/slides/slide6.xml" Id="Re16c41237f6847ad" /><Relationship Type="http://schemas.openxmlformats.org/officeDocument/2006/relationships/slide" Target="/ppt/slides/slide7.xml" Id="R37c11e4ea33044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0a21c7f17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a54e3e32f4e31" /><Relationship Type="http://schemas.openxmlformats.org/officeDocument/2006/relationships/theme" Target="/ppt/slideMasters/theme/theme1.xml" Id="R68032ddf1ac842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2a54e3e32f4e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f58967cc7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16b0588b84c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bc60a6130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24cbdab1047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0fcc5b7b347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a7d6f3b3441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b9512e6904e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TORBLÅ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TORBLÅ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TORBLÅ HOLDING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TORBLÅ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TORBLÅ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TORBLÅ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599 274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12 126 731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TORBLÅ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SLEIRE TORBLÅ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IN2TO HOLDING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TORBLÅ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v/Odda NæringsPark AS, Holmavegen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TORBLÅ HOLDING AS</a:t>
            </a:r>
          </a:p>
        </p:txBody>
      </p:sp>
    </p:spTree>
  </p:cSld>
  <p:clrMapOvr>
    <a:masterClrMapping xmlns:a="http://schemas.openxmlformats.org/drawingml/2006/main"/>
  </p:clrMapOvr>
</p:sld>
</file>