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e806328de74e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bd13ab34884dc7"/>
  </p:sldMasterIdLst>
  <p:sldIdLst>
    <p:sldId xmlns:r="http://schemas.openxmlformats.org/officeDocument/2006/relationships" id="256" r:id="R43e404a7df6d4331"/>
    <p:sldId xmlns:r="http://schemas.openxmlformats.org/officeDocument/2006/relationships" id="257" r:id="R1fd4113e501b4ac6"/>
    <p:sldId xmlns:r="http://schemas.openxmlformats.org/officeDocument/2006/relationships" id="258" r:id="Rd00e1541b4bd471f"/>
    <p:sldId xmlns:r="http://schemas.openxmlformats.org/officeDocument/2006/relationships" id="259" r:id="R197867f638264115"/>
    <p:sldId xmlns:r="http://schemas.openxmlformats.org/officeDocument/2006/relationships" id="260" r:id="R5986b90194834821"/>
    <p:sldId xmlns:r="http://schemas.openxmlformats.org/officeDocument/2006/relationships" id="261" r:id="R53354458dd7b443e"/>
    <p:sldId xmlns:r="http://schemas.openxmlformats.org/officeDocument/2006/relationships" id="262" r:id="R00749757c6b848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d13ab34884dc7" /><Relationship Type="http://schemas.openxmlformats.org/officeDocument/2006/relationships/slide" Target="/ppt/slides/slide1.xml" Id="R43e404a7df6d4331" /><Relationship Type="http://schemas.openxmlformats.org/officeDocument/2006/relationships/slide" Target="/ppt/slides/slide2.xml" Id="R1fd4113e501b4ac6" /><Relationship Type="http://schemas.openxmlformats.org/officeDocument/2006/relationships/slide" Target="/ppt/slides/slide3.xml" Id="Rd00e1541b4bd471f" /><Relationship Type="http://schemas.openxmlformats.org/officeDocument/2006/relationships/slide" Target="/ppt/slides/slide4.xml" Id="R197867f638264115" /><Relationship Type="http://schemas.openxmlformats.org/officeDocument/2006/relationships/slide" Target="/ppt/slides/slide5.xml" Id="R5986b90194834821" /><Relationship Type="http://schemas.openxmlformats.org/officeDocument/2006/relationships/slide" Target="/ppt/slides/slide6.xml" Id="R53354458dd7b443e" /><Relationship Type="http://schemas.openxmlformats.org/officeDocument/2006/relationships/slide" Target="/ppt/slides/slide7.xml" Id="R00749757c6b848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efe88cb1d4d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a8a2ac6dc481c" /><Relationship Type="http://schemas.openxmlformats.org/officeDocument/2006/relationships/theme" Target="/ppt/slideMasters/theme/theme1.xml" Id="Rc50986a932d342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a8a2ac6dc48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4d1e65afe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72c4e81d144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70a1e8bd747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e0062cc9b44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d21f45a36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356e22ec842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bd54119d5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BOLIGRÅD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BOLIGRÅD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BOLIGRÅD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BOLIGRÅD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BOLIGRÅD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BOLIGRÅD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1 934 462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2 041 576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BOLIGRÅD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EGGUM CAMILLA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BOLIGRÅD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919 258 829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BOLIGRÅD AS</a:t>
            </a:r>
          </a:p>
        </p:txBody>
      </p:sp>
    </p:spTree>
  </p:cSld>
  <p:clrMapOvr>
    <a:masterClrMapping xmlns:a="http://schemas.openxmlformats.org/drawingml/2006/main"/>
  </p:clrMapOvr>
</p:sld>
</file>