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a1b1af054449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e326b18e5c4e80"/>
  </p:sldMasterIdLst>
  <p:sldIdLst>
    <p:sldId xmlns:r="http://schemas.openxmlformats.org/officeDocument/2006/relationships" id="256" r:id="Ra7ae3d39401f4f41"/>
    <p:sldId xmlns:r="http://schemas.openxmlformats.org/officeDocument/2006/relationships" id="257" r:id="Rf2f5e171c0ad463e"/>
    <p:sldId xmlns:r="http://schemas.openxmlformats.org/officeDocument/2006/relationships" id="258" r:id="R74e45f6bcef6444a"/>
    <p:sldId xmlns:r="http://schemas.openxmlformats.org/officeDocument/2006/relationships" id="259" r:id="R692e416eaac54a90"/>
    <p:sldId xmlns:r="http://schemas.openxmlformats.org/officeDocument/2006/relationships" id="260" r:id="R0ef65afb9b8c4c0b"/>
    <p:sldId xmlns:r="http://schemas.openxmlformats.org/officeDocument/2006/relationships" id="261" r:id="R3797861376e74341"/>
    <p:sldId xmlns:r="http://schemas.openxmlformats.org/officeDocument/2006/relationships" id="262" r:id="R3964c735e96c45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e326b18e5c4e80" /><Relationship Type="http://schemas.openxmlformats.org/officeDocument/2006/relationships/slide" Target="/ppt/slides/slide1.xml" Id="Ra7ae3d39401f4f41" /><Relationship Type="http://schemas.openxmlformats.org/officeDocument/2006/relationships/slide" Target="/ppt/slides/slide2.xml" Id="Rf2f5e171c0ad463e" /><Relationship Type="http://schemas.openxmlformats.org/officeDocument/2006/relationships/slide" Target="/ppt/slides/slide3.xml" Id="R74e45f6bcef6444a" /><Relationship Type="http://schemas.openxmlformats.org/officeDocument/2006/relationships/slide" Target="/ppt/slides/slide4.xml" Id="R692e416eaac54a90" /><Relationship Type="http://schemas.openxmlformats.org/officeDocument/2006/relationships/slide" Target="/ppt/slides/slide5.xml" Id="R0ef65afb9b8c4c0b" /><Relationship Type="http://schemas.openxmlformats.org/officeDocument/2006/relationships/slide" Target="/ppt/slides/slide6.xml" Id="R3797861376e74341" /><Relationship Type="http://schemas.openxmlformats.org/officeDocument/2006/relationships/slide" Target="/ppt/slides/slide7.xml" Id="R3964c735e96c45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58f345293841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889109ce843be" /><Relationship Type="http://schemas.openxmlformats.org/officeDocument/2006/relationships/theme" Target="/ppt/slideMasters/theme/theme1.xml" Id="R9bcc666b1aaf4c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e889109ce843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2edcac18347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e01de6cf140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4f8ff9ef448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d9df944c24c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947a5f0c54d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d5412b9b14c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03c6a3ebb4d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A.R.M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A.R.M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−2 104 956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1 238 453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MASKE ANDREAS RØVANG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