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0ba4034ef3d4f1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198ac1e9da2418a"/>
  </p:sldMasterIdLst>
  <p:sldIdLst>
    <p:sldId xmlns:r="http://schemas.openxmlformats.org/officeDocument/2006/relationships" id="256" r:id="R7a9a2c6061c54fe3"/>
    <p:sldId xmlns:r="http://schemas.openxmlformats.org/officeDocument/2006/relationships" id="257" r:id="Rb309f6409f584e21"/>
    <p:sldId xmlns:r="http://schemas.openxmlformats.org/officeDocument/2006/relationships" id="258" r:id="R66c8ac72f45a4af0"/>
    <p:sldId xmlns:r="http://schemas.openxmlformats.org/officeDocument/2006/relationships" id="259" r:id="Rb6facf0060b64e01"/>
    <p:sldId xmlns:r="http://schemas.openxmlformats.org/officeDocument/2006/relationships" id="260" r:id="Rf9da9e44ec9c428a"/>
    <p:sldId xmlns:r="http://schemas.openxmlformats.org/officeDocument/2006/relationships" id="261" r:id="R965fca5867cc475c"/>
    <p:sldId xmlns:r="http://schemas.openxmlformats.org/officeDocument/2006/relationships" id="262" r:id="R7cff3b04d432413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198ac1e9da2418a" /><Relationship Type="http://schemas.openxmlformats.org/officeDocument/2006/relationships/slide" Target="/ppt/slides/slide1.xml" Id="R7a9a2c6061c54fe3" /><Relationship Type="http://schemas.openxmlformats.org/officeDocument/2006/relationships/slide" Target="/ppt/slides/slide2.xml" Id="Rb309f6409f584e21" /><Relationship Type="http://schemas.openxmlformats.org/officeDocument/2006/relationships/slide" Target="/ppt/slides/slide3.xml" Id="R66c8ac72f45a4af0" /><Relationship Type="http://schemas.openxmlformats.org/officeDocument/2006/relationships/slide" Target="/ppt/slides/slide4.xml" Id="Rb6facf0060b64e01" /><Relationship Type="http://schemas.openxmlformats.org/officeDocument/2006/relationships/slide" Target="/ppt/slides/slide5.xml" Id="Rf9da9e44ec9c428a" /><Relationship Type="http://schemas.openxmlformats.org/officeDocument/2006/relationships/slide" Target="/ppt/slides/slide6.xml" Id="R965fca5867cc475c" /><Relationship Type="http://schemas.openxmlformats.org/officeDocument/2006/relationships/slide" Target="/ppt/slides/slide7.xml" Id="R7cff3b04d432413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5a055b3df124fe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2d5e1e8c794de1" /><Relationship Type="http://schemas.openxmlformats.org/officeDocument/2006/relationships/theme" Target="/ppt/slideMasters/theme/theme1.xml" Id="R795084519d544c4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a2d5e1e8c794de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dd123624b541c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9a36e0110940f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5662cd54fc4b6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739c7e3ec94ee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8adac7db284a5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2417cce0c8407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d37ab01a8d481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A.R.M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A.R.M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A.R.M HOLDING AS ble etablert [år] og holder til i Heimdal.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A.R.M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A.R.M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A.R.M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−16 417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−366 417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711 799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887 037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A.R.M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ANDREAS RØVANG MASKE  –  90,9 %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EKSAM AS  –  9,1 %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A.R.M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Industriveien 45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7080 Heimdal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919 259 752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A.R.M HOLDING AS</a:t>
            </a:r>
          </a:p>
        </p:txBody>
      </p:sp>
    </p:spTree>
  </p:cSld>
  <p:clrMapOvr>
    <a:masterClrMapping xmlns:a="http://schemas.openxmlformats.org/drawingml/2006/main"/>
  </p:clrMapOvr>
</p:sld>
</file>