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2f67f49fa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7558c38014eb4"/>
  </p:sldMasterIdLst>
  <p:sldIdLst>
    <p:sldId xmlns:r="http://schemas.openxmlformats.org/officeDocument/2006/relationships" id="256" r:id="Raa3817285ba4428b"/>
    <p:sldId xmlns:r="http://schemas.openxmlformats.org/officeDocument/2006/relationships" id="257" r:id="R39c6005ad00f412c"/>
    <p:sldId xmlns:r="http://schemas.openxmlformats.org/officeDocument/2006/relationships" id="258" r:id="R16ddd45f485f4f5f"/>
    <p:sldId xmlns:r="http://schemas.openxmlformats.org/officeDocument/2006/relationships" id="259" r:id="R858ea19fddf14825"/>
    <p:sldId xmlns:r="http://schemas.openxmlformats.org/officeDocument/2006/relationships" id="260" r:id="R0c2832dc192f48b1"/>
    <p:sldId xmlns:r="http://schemas.openxmlformats.org/officeDocument/2006/relationships" id="261" r:id="R0067f1835e3646e9"/>
    <p:sldId xmlns:r="http://schemas.openxmlformats.org/officeDocument/2006/relationships" id="262" r:id="Rdb922e87b853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7558c38014eb4" /><Relationship Type="http://schemas.openxmlformats.org/officeDocument/2006/relationships/slide" Target="/ppt/slides/slide1.xml" Id="Raa3817285ba4428b" /><Relationship Type="http://schemas.openxmlformats.org/officeDocument/2006/relationships/slide" Target="/ppt/slides/slide2.xml" Id="R39c6005ad00f412c" /><Relationship Type="http://schemas.openxmlformats.org/officeDocument/2006/relationships/slide" Target="/ppt/slides/slide3.xml" Id="R16ddd45f485f4f5f" /><Relationship Type="http://schemas.openxmlformats.org/officeDocument/2006/relationships/slide" Target="/ppt/slides/slide4.xml" Id="R858ea19fddf14825" /><Relationship Type="http://schemas.openxmlformats.org/officeDocument/2006/relationships/slide" Target="/ppt/slides/slide5.xml" Id="R0c2832dc192f48b1" /><Relationship Type="http://schemas.openxmlformats.org/officeDocument/2006/relationships/slide" Target="/ppt/slides/slide6.xml" Id="R0067f1835e3646e9" /><Relationship Type="http://schemas.openxmlformats.org/officeDocument/2006/relationships/slide" Target="/ppt/slides/slide7.xml" Id="Rdb922e87b853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4c85f154b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6dd91b5c48c2" /><Relationship Type="http://schemas.openxmlformats.org/officeDocument/2006/relationships/theme" Target="/ppt/slideMasters/theme/theme1.xml" Id="R00d6660f24cd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f6dd91b5c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ba7cca66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5094916e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81a4b806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f69f2986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f5c3c374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c1e4ceae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a5dcc397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