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e6b5b5260c4c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fd588bc609445d"/>
  </p:sldMasterIdLst>
  <p:sldIdLst>
    <p:sldId xmlns:r="http://schemas.openxmlformats.org/officeDocument/2006/relationships" id="256" r:id="R90ef70b043514f61"/>
    <p:sldId xmlns:r="http://schemas.openxmlformats.org/officeDocument/2006/relationships" id="257" r:id="Raf431bae289c4dc3"/>
    <p:sldId xmlns:r="http://schemas.openxmlformats.org/officeDocument/2006/relationships" id="258" r:id="R186323fdc835411a"/>
    <p:sldId xmlns:r="http://schemas.openxmlformats.org/officeDocument/2006/relationships" id="259" r:id="Re2410c7e1a6b4997"/>
    <p:sldId xmlns:r="http://schemas.openxmlformats.org/officeDocument/2006/relationships" id="260" r:id="Rd9b1134d8a43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d588bc609445d" /><Relationship Type="http://schemas.openxmlformats.org/officeDocument/2006/relationships/slide" Target="/ppt/slides/slide1.xml" Id="R90ef70b043514f61" /><Relationship Type="http://schemas.openxmlformats.org/officeDocument/2006/relationships/slide" Target="/ppt/slides/slide2.xml" Id="Raf431bae289c4dc3" /><Relationship Type="http://schemas.openxmlformats.org/officeDocument/2006/relationships/slide" Target="/ppt/slides/slide3.xml" Id="R186323fdc835411a" /><Relationship Type="http://schemas.openxmlformats.org/officeDocument/2006/relationships/slide" Target="/ppt/slides/slide4.xml" Id="Re2410c7e1a6b4997" /><Relationship Type="http://schemas.openxmlformats.org/officeDocument/2006/relationships/slide" Target="/ppt/slides/slide5.xml" Id="Rd9b1134d8a43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3ce356ecb4b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b6b33546b4117" /><Relationship Type="http://schemas.openxmlformats.org/officeDocument/2006/relationships/theme" Target="/ppt/slideMasters/theme/theme1.xml" Id="R041c69b8cbc5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7b6b33546b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671988fc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8db9e79d1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ff259e07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6d3c905704f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be4466a96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GEMINI CREW LINDA TRAN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GEMINI CREW LINDA TRAN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GEMINI CREW LINDA TRAN ble etablert [år] og holder til i Vestskogen.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GEMINI CREW LINDA TRAN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GEMINI CREW LINDA TRAN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GEMINI CREW LINDA TRAN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3142 Vestskogen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919 268 913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GEMINI CREW LINDA TRAN</a:t>
            </a:r>
          </a:p>
        </p:txBody>
      </p:sp>
    </p:spTree>
  </p:cSld>
  <p:clrMapOvr>
    <a:masterClrMapping xmlns:a="http://schemas.openxmlformats.org/drawingml/2006/main"/>
  </p:clrMapOvr>
</p:sld>
</file>