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c73938a4e64b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bb719ccf1a478a"/>
  </p:sldMasterIdLst>
  <p:sldIdLst>
    <p:sldId xmlns:r="http://schemas.openxmlformats.org/officeDocument/2006/relationships" id="256" r:id="Rdabc025c6fbf4400"/>
    <p:sldId xmlns:r="http://schemas.openxmlformats.org/officeDocument/2006/relationships" id="257" r:id="R80588e576ff944dc"/>
    <p:sldId xmlns:r="http://schemas.openxmlformats.org/officeDocument/2006/relationships" id="258" r:id="R1ec68ca513624f8e"/>
    <p:sldId xmlns:r="http://schemas.openxmlformats.org/officeDocument/2006/relationships" id="259" r:id="Rbd9f3c3286414d29"/>
    <p:sldId xmlns:r="http://schemas.openxmlformats.org/officeDocument/2006/relationships" id="260" r:id="Rb0bb70efb9f349bd"/>
    <p:sldId xmlns:r="http://schemas.openxmlformats.org/officeDocument/2006/relationships" id="261" r:id="R5226a1eaee8442d0"/>
    <p:sldId xmlns:r="http://schemas.openxmlformats.org/officeDocument/2006/relationships" id="262" r:id="R91e10ee5a886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b719ccf1a478a" /><Relationship Type="http://schemas.openxmlformats.org/officeDocument/2006/relationships/slide" Target="/ppt/slides/slide1.xml" Id="Rdabc025c6fbf4400" /><Relationship Type="http://schemas.openxmlformats.org/officeDocument/2006/relationships/slide" Target="/ppt/slides/slide2.xml" Id="R80588e576ff944dc" /><Relationship Type="http://schemas.openxmlformats.org/officeDocument/2006/relationships/slide" Target="/ppt/slides/slide3.xml" Id="R1ec68ca513624f8e" /><Relationship Type="http://schemas.openxmlformats.org/officeDocument/2006/relationships/slide" Target="/ppt/slides/slide4.xml" Id="Rbd9f3c3286414d29" /><Relationship Type="http://schemas.openxmlformats.org/officeDocument/2006/relationships/slide" Target="/ppt/slides/slide5.xml" Id="Rb0bb70efb9f349bd" /><Relationship Type="http://schemas.openxmlformats.org/officeDocument/2006/relationships/slide" Target="/ppt/slides/slide6.xml" Id="R5226a1eaee8442d0" /><Relationship Type="http://schemas.openxmlformats.org/officeDocument/2006/relationships/slide" Target="/ppt/slides/slide7.xml" Id="R91e10ee5a886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97019dcc44e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15aab46ca4ff9" /><Relationship Type="http://schemas.openxmlformats.org/officeDocument/2006/relationships/theme" Target="/ppt/slideMasters/theme/theme1.xml" Id="R4b44dda1bc73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b15aab46ca4f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65e455cf4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0220087ad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d4c709d047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8952eae47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0a99a60ce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1fbb5ac374b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2e5ecf94a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HAGASETH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HAGASETH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HAGASETH CONSULT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HAGASETH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HAGASETH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HAGASETH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1 624 363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302 112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3 075 707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3 600 918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HAGASETH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MARIT HAGASETH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HAGASETH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Moltke Moes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imhagaseth@gmail.com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919 273 615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HAGASETH CONSULT AS</a:t>
            </a:r>
          </a:p>
        </p:txBody>
      </p:sp>
    </p:spTree>
  </p:cSld>
  <p:clrMapOvr>
    <a:masterClrMapping xmlns:a="http://schemas.openxmlformats.org/drawingml/2006/main"/>
  </p:clrMapOvr>
</p:sld>
</file>