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ca985c4558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dd83ce300439e"/>
  </p:sldMasterIdLst>
  <p:sldIdLst>
    <p:sldId xmlns:r="http://schemas.openxmlformats.org/officeDocument/2006/relationships" id="256" r:id="R8fc3303a5f054e95"/>
    <p:sldId xmlns:r="http://schemas.openxmlformats.org/officeDocument/2006/relationships" id="257" r:id="Rd0cce6dea95a4eb3"/>
    <p:sldId xmlns:r="http://schemas.openxmlformats.org/officeDocument/2006/relationships" id="258" r:id="R2c6c38182fbc4377"/>
    <p:sldId xmlns:r="http://schemas.openxmlformats.org/officeDocument/2006/relationships" id="259" r:id="Rbd8a0ffd24fa4ce2"/>
    <p:sldId xmlns:r="http://schemas.openxmlformats.org/officeDocument/2006/relationships" id="260" r:id="R40973a52eaaf4f19"/>
    <p:sldId xmlns:r="http://schemas.openxmlformats.org/officeDocument/2006/relationships" id="261" r:id="Rf750b78344e144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dd83ce300439e" /><Relationship Type="http://schemas.openxmlformats.org/officeDocument/2006/relationships/slide" Target="/ppt/slides/slide1.xml" Id="R8fc3303a5f054e95" /><Relationship Type="http://schemas.openxmlformats.org/officeDocument/2006/relationships/slide" Target="/ppt/slides/slide2.xml" Id="Rd0cce6dea95a4eb3" /><Relationship Type="http://schemas.openxmlformats.org/officeDocument/2006/relationships/slide" Target="/ppt/slides/slide3.xml" Id="R2c6c38182fbc4377" /><Relationship Type="http://schemas.openxmlformats.org/officeDocument/2006/relationships/slide" Target="/ppt/slides/slide4.xml" Id="Rbd8a0ffd24fa4ce2" /><Relationship Type="http://schemas.openxmlformats.org/officeDocument/2006/relationships/slide" Target="/ppt/slides/slide5.xml" Id="R40973a52eaaf4f19" /><Relationship Type="http://schemas.openxmlformats.org/officeDocument/2006/relationships/slide" Target="/ppt/slides/slide6.xml" Id="Rf750b78344e144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f456e778d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fa76a57b04b56" /><Relationship Type="http://schemas.openxmlformats.org/officeDocument/2006/relationships/theme" Target="/ppt/slideMasters/theme/theme1.xml" Id="R2a8e9645f10b47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2fa76a57b0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a01059cd2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6f8723dd6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fe62706334d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dfc0cfac040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5c82bd7a0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e7a5fd41f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