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12322e81844e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3d219646ad457a"/>
  </p:sldMasterIdLst>
  <p:sldIdLst>
    <p:sldId xmlns:r="http://schemas.openxmlformats.org/officeDocument/2006/relationships" id="256" r:id="R244f123072cb4da6"/>
    <p:sldId xmlns:r="http://schemas.openxmlformats.org/officeDocument/2006/relationships" id="257" r:id="R31267411fa544faf"/>
    <p:sldId xmlns:r="http://schemas.openxmlformats.org/officeDocument/2006/relationships" id="258" r:id="R83b8b37fc51c4003"/>
    <p:sldId xmlns:r="http://schemas.openxmlformats.org/officeDocument/2006/relationships" id="259" r:id="R55458176ff064439"/>
    <p:sldId xmlns:r="http://schemas.openxmlformats.org/officeDocument/2006/relationships" id="260" r:id="R435117df0cef48cc"/>
    <p:sldId xmlns:r="http://schemas.openxmlformats.org/officeDocument/2006/relationships" id="261" r:id="R847001fc6cae4b80"/>
    <p:sldId xmlns:r="http://schemas.openxmlformats.org/officeDocument/2006/relationships" id="262" r:id="Rbe65fc578f1a4d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3d219646ad457a" /><Relationship Type="http://schemas.openxmlformats.org/officeDocument/2006/relationships/slide" Target="/ppt/slides/slide1.xml" Id="R244f123072cb4da6" /><Relationship Type="http://schemas.openxmlformats.org/officeDocument/2006/relationships/slide" Target="/ppt/slides/slide2.xml" Id="R31267411fa544faf" /><Relationship Type="http://schemas.openxmlformats.org/officeDocument/2006/relationships/slide" Target="/ppt/slides/slide3.xml" Id="R83b8b37fc51c4003" /><Relationship Type="http://schemas.openxmlformats.org/officeDocument/2006/relationships/slide" Target="/ppt/slides/slide4.xml" Id="R55458176ff064439" /><Relationship Type="http://schemas.openxmlformats.org/officeDocument/2006/relationships/slide" Target="/ppt/slides/slide5.xml" Id="R435117df0cef48cc" /><Relationship Type="http://schemas.openxmlformats.org/officeDocument/2006/relationships/slide" Target="/ppt/slides/slide6.xml" Id="R847001fc6cae4b80" /><Relationship Type="http://schemas.openxmlformats.org/officeDocument/2006/relationships/slide" Target="/ppt/slides/slide7.xml" Id="Rbe65fc578f1a4d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41641ac1d247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bdb10ba9a4b49" /><Relationship Type="http://schemas.openxmlformats.org/officeDocument/2006/relationships/theme" Target="/ppt/slideMasters/theme/theme1.xml" Id="R9e67f3b2097549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0bdb10ba9a4b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2e2bda88e4d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2adf4133f4a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cce26b3bb4f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d2609b1e248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d27123f6643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ff8bdf12b4d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44fb115b941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PKW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PKW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2 284 806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2 757 758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WAHLSTEDT PER KRISTOFER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919 276 010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