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6abd1a1d5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7951c27e04e48"/>
  </p:sldMasterIdLst>
  <p:sldIdLst>
    <p:sldId xmlns:r="http://schemas.openxmlformats.org/officeDocument/2006/relationships" id="256" r:id="R0a9ac0bfbd824ffe"/>
    <p:sldId xmlns:r="http://schemas.openxmlformats.org/officeDocument/2006/relationships" id="257" r:id="Rbd14f7dee32147d7"/>
    <p:sldId xmlns:r="http://schemas.openxmlformats.org/officeDocument/2006/relationships" id="258" r:id="Rca3457d7ad48480e"/>
    <p:sldId xmlns:r="http://schemas.openxmlformats.org/officeDocument/2006/relationships" id="259" r:id="R6e32691bc8ba4d3e"/>
    <p:sldId xmlns:r="http://schemas.openxmlformats.org/officeDocument/2006/relationships" id="260" r:id="R6368c9446d1f4038"/>
    <p:sldId xmlns:r="http://schemas.openxmlformats.org/officeDocument/2006/relationships" id="261" r:id="R7032a7d7974d428c"/>
    <p:sldId xmlns:r="http://schemas.openxmlformats.org/officeDocument/2006/relationships" id="262" r:id="R5672f068a3354c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7951c27e04e48" /><Relationship Type="http://schemas.openxmlformats.org/officeDocument/2006/relationships/slide" Target="/ppt/slides/slide1.xml" Id="R0a9ac0bfbd824ffe" /><Relationship Type="http://schemas.openxmlformats.org/officeDocument/2006/relationships/slide" Target="/ppt/slides/slide2.xml" Id="Rbd14f7dee32147d7" /><Relationship Type="http://schemas.openxmlformats.org/officeDocument/2006/relationships/slide" Target="/ppt/slides/slide3.xml" Id="Rca3457d7ad48480e" /><Relationship Type="http://schemas.openxmlformats.org/officeDocument/2006/relationships/slide" Target="/ppt/slides/slide4.xml" Id="R6e32691bc8ba4d3e" /><Relationship Type="http://schemas.openxmlformats.org/officeDocument/2006/relationships/slide" Target="/ppt/slides/slide5.xml" Id="R6368c9446d1f4038" /><Relationship Type="http://schemas.openxmlformats.org/officeDocument/2006/relationships/slide" Target="/ppt/slides/slide6.xml" Id="R7032a7d7974d428c" /><Relationship Type="http://schemas.openxmlformats.org/officeDocument/2006/relationships/slide" Target="/ppt/slides/slide7.xml" Id="R5672f068a3354c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0501f35a9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3d51b25ab4ce6" /><Relationship Type="http://schemas.openxmlformats.org/officeDocument/2006/relationships/theme" Target="/ppt/slideMasters/theme/theme1.xml" Id="R28466b060bf4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3d51b25ab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8ab24ae43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fd19d037c41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276d8312644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8dea7217f4f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da15ab4c3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fd99710414a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ef7154ced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RENTAL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RENTAL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338 829 985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67 879 612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20 702 052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97 933 685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1 395 631 078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919 278 625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