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60b007e3b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63f2115e4478f"/>
  </p:sldMasterIdLst>
  <p:sldIdLst>
    <p:sldId xmlns:r="http://schemas.openxmlformats.org/officeDocument/2006/relationships" id="256" r:id="Raf0c610196c0402e"/>
    <p:sldId xmlns:r="http://schemas.openxmlformats.org/officeDocument/2006/relationships" id="257" r:id="Rdd1f0a3b3b344551"/>
    <p:sldId xmlns:r="http://schemas.openxmlformats.org/officeDocument/2006/relationships" id="258" r:id="R89f2c277d4fb4b4c"/>
    <p:sldId xmlns:r="http://schemas.openxmlformats.org/officeDocument/2006/relationships" id="259" r:id="Ref56e430ddf0486b"/>
    <p:sldId xmlns:r="http://schemas.openxmlformats.org/officeDocument/2006/relationships" id="260" r:id="Racc6abeb54754cec"/>
    <p:sldId xmlns:r="http://schemas.openxmlformats.org/officeDocument/2006/relationships" id="261" r:id="R083a6cd292624ec4"/>
    <p:sldId xmlns:r="http://schemas.openxmlformats.org/officeDocument/2006/relationships" id="262" r:id="R43dbe1fc238f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63f2115e4478f" /><Relationship Type="http://schemas.openxmlformats.org/officeDocument/2006/relationships/slide" Target="/ppt/slides/slide1.xml" Id="Raf0c610196c0402e" /><Relationship Type="http://schemas.openxmlformats.org/officeDocument/2006/relationships/slide" Target="/ppt/slides/slide2.xml" Id="Rdd1f0a3b3b344551" /><Relationship Type="http://schemas.openxmlformats.org/officeDocument/2006/relationships/slide" Target="/ppt/slides/slide3.xml" Id="R89f2c277d4fb4b4c" /><Relationship Type="http://schemas.openxmlformats.org/officeDocument/2006/relationships/slide" Target="/ppt/slides/slide4.xml" Id="Ref56e430ddf0486b" /><Relationship Type="http://schemas.openxmlformats.org/officeDocument/2006/relationships/slide" Target="/ppt/slides/slide5.xml" Id="Racc6abeb54754cec" /><Relationship Type="http://schemas.openxmlformats.org/officeDocument/2006/relationships/slide" Target="/ppt/slides/slide6.xml" Id="R083a6cd292624ec4" /><Relationship Type="http://schemas.openxmlformats.org/officeDocument/2006/relationships/slide" Target="/ppt/slides/slide7.xml" Id="R43dbe1fc238f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26b8ebbf5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3e18b37449a6" /><Relationship Type="http://schemas.openxmlformats.org/officeDocument/2006/relationships/theme" Target="/ppt/slideMasters/theme/theme1.xml" Id="Rde9cb2842c9f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a3e18b374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9b3f0199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9985aa26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3998a7f6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83a406e2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74c29fc1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8998b3fa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c99a77c5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 HOLDING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151 631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2 820 548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4 257 151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GUNNAR WAADAL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919 281 820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 HOLDING AS</a:t>
            </a:r>
          </a:p>
        </p:txBody>
      </p:sp>
    </p:spTree>
  </p:cSld>
  <p:clrMapOvr>
    <a:masterClrMapping xmlns:a="http://schemas.openxmlformats.org/drawingml/2006/main"/>
  </p:clrMapOvr>
</p:sld>
</file>