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5947e2fbd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40b3915644efe"/>
  </p:sldMasterIdLst>
  <p:sldIdLst>
    <p:sldId xmlns:r="http://schemas.openxmlformats.org/officeDocument/2006/relationships" id="256" r:id="R5e6099fe41b3466b"/>
    <p:sldId xmlns:r="http://schemas.openxmlformats.org/officeDocument/2006/relationships" id="257" r:id="Rba46fca124e94a3d"/>
    <p:sldId xmlns:r="http://schemas.openxmlformats.org/officeDocument/2006/relationships" id="258" r:id="Raa8f9bdf7ec049e5"/>
    <p:sldId xmlns:r="http://schemas.openxmlformats.org/officeDocument/2006/relationships" id="259" r:id="Re13b496e064344b3"/>
    <p:sldId xmlns:r="http://schemas.openxmlformats.org/officeDocument/2006/relationships" id="260" r:id="R81116e99975144c0"/>
    <p:sldId xmlns:r="http://schemas.openxmlformats.org/officeDocument/2006/relationships" id="261" r:id="Re9ad23f3e0324d53"/>
    <p:sldId xmlns:r="http://schemas.openxmlformats.org/officeDocument/2006/relationships" id="262" r:id="Red67749442df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40b3915644efe" /><Relationship Type="http://schemas.openxmlformats.org/officeDocument/2006/relationships/slide" Target="/ppt/slides/slide1.xml" Id="R5e6099fe41b3466b" /><Relationship Type="http://schemas.openxmlformats.org/officeDocument/2006/relationships/slide" Target="/ppt/slides/slide2.xml" Id="Rba46fca124e94a3d" /><Relationship Type="http://schemas.openxmlformats.org/officeDocument/2006/relationships/slide" Target="/ppt/slides/slide3.xml" Id="Raa8f9bdf7ec049e5" /><Relationship Type="http://schemas.openxmlformats.org/officeDocument/2006/relationships/slide" Target="/ppt/slides/slide4.xml" Id="Re13b496e064344b3" /><Relationship Type="http://schemas.openxmlformats.org/officeDocument/2006/relationships/slide" Target="/ppt/slides/slide5.xml" Id="R81116e99975144c0" /><Relationship Type="http://schemas.openxmlformats.org/officeDocument/2006/relationships/slide" Target="/ppt/slides/slide6.xml" Id="Re9ad23f3e0324d53" /><Relationship Type="http://schemas.openxmlformats.org/officeDocument/2006/relationships/slide" Target="/ppt/slides/slide7.xml" Id="Red67749442df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3a7e48071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7ffe548c4b3e" /><Relationship Type="http://schemas.openxmlformats.org/officeDocument/2006/relationships/theme" Target="/ppt/slideMasters/theme/theme1.xml" Id="R8b4c8ca7a897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e7ffe548c4b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94d1c415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85d59f7fd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7b314a135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ad11c0045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c102a6081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55d172dd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bfa23bcd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BIONOR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−819 407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IMMUNOR AS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WIVEL INVEST AS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A HOLDING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SVENSKA HANDELSBANKEN AB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Gaustadalléen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0349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919 282 134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