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878aba62b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5a65dc8064f96"/>
  </p:sldMasterIdLst>
  <p:sldIdLst>
    <p:sldId xmlns:r="http://schemas.openxmlformats.org/officeDocument/2006/relationships" id="256" r:id="Rd4aee1051f484a9e"/>
    <p:sldId xmlns:r="http://schemas.openxmlformats.org/officeDocument/2006/relationships" id="257" r:id="R51cab41e7e2c4c1e"/>
    <p:sldId xmlns:r="http://schemas.openxmlformats.org/officeDocument/2006/relationships" id="258" r:id="R8358190d03624f9c"/>
    <p:sldId xmlns:r="http://schemas.openxmlformats.org/officeDocument/2006/relationships" id="259" r:id="Ra2479f9b1d694e88"/>
    <p:sldId xmlns:r="http://schemas.openxmlformats.org/officeDocument/2006/relationships" id="260" r:id="R28843f3052b64a31"/>
    <p:sldId xmlns:r="http://schemas.openxmlformats.org/officeDocument/2006/relationships" id="261" r:id="Rc92859cfd8444931"/>
    <p:sldId xmlns:r="http://schemas.openxmlformats.org/officeDocument/2006/relationships" id="262" r:id="R00347b678c75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5a65dc8064f96" /><Relationship Type="http://schemas.openxmlformats.org/officeDocument/2006/relationships/slide" Target="/ppt/slides/slide1.xml" Id="Rd4aee1051f484a9e" /><Relationship Type="http://schemas.openxmlformats.org/officeDocument/2006/relationships/slide" Target="/ppt/slides/slide2.xml" Id="R51cab41e7e2c4c1e" /><Relationship Type="http://schemas.openxmlformats.org/officeDocument/2006/relationships/slide" Target="/ppt/slides/slide3.xml" Id="R8358190d03624f9c" /><Relationship Type="http://schemas.openxmlformats.org/officeDocument/2006/relationships/slide" Target="/ppt/slides/slide4.xml" Id="Ra2479f9b1d694e88" /><Relationship Type="http://schemas.openxmlformats.org/officeDocument/2006/relationships/slide" Target="/ppt/slides/slide5.xml" Id="R28843f3052b64a31" /><Relationship Type="http://schemas.openxmlformats.org/officeDocument/2006/relationships/slide" Target="/ppt/slides/slide6.xml" Id="Rc92859cfd8444931" /><Relationship Type="http://schemas.openxmlformats.org/officeDocument/2006/relationships/slide" Target="/ppt/slides/slide7.xml" Id="R00347b678c75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da20ff7864b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5852d38a14e93" /><Relationship Type="http://schemas.openxmlformats.org/officeDocument/2006/relationships/theme" Target="/ppt/slideMasters/theme/theme1.xml" Id="R1cf141cd5699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5852d38a1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11cd0ce9b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32412fd146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dbaebb06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0ceb2f053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951328155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8a0a4810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8199db4ec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BGUR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BGUR PARTNER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20 043 216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20 395 404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GUREN 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Båtstangveien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benguren@hotmail.com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919 285 192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BGUR PARTNER AS</a:t>
            </a:r>
          </a:p>
        </p:txBody>
      </p:sp>
    </p:spTree>
  </p:cSld>
  <p:clrMapOvr>
    <a:masterClrMapping xmlns:a="http://schemas.openxmlformats.org/drawingml/2006/main"/>
  </p:clrMapOvr>
</p:sld>
</file>