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69a95ecc1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982de61a4e4dc1"/>
  </p:sldMasterIdLst>
  <p:sldIdLst>
    <p:sldId xmlns:r="http://schemas.openxmlformats.org/officeDocument/2006/relationships" id="256" r:id="R8e1c14b93304479f"/>
    <p:sldId xmlns:r="http://schemas.openxmlformats.org/officeDocument/2006/relationships" id="257" r:id="R87a2d70b09414263"/>
    <p:sldId xmlns:r="http://schemas.openxmlformats.org/officeDocument/2006/relationships" id="258" r:id="R7b2bed64a8414f9f"/>
    <p:sldId xmlns:r="http://schemas.openxmlformats.org/officeDocument/2006/relationships" id="259" r:id="R062f8a4c87a44cd9"/>
    <p:sldId xmlns:r="http://schemas.openxmlformats.org/officeDocument/2006/relationships" id="260" r:id="Rdf1f370f582c4780"/>
    <p:sldId xmlns:r="http://schemas.openxmlformats.org/officeDocument/2006/relationships" id="261" r:id="Rc0ad5d5bafbb48e3"/>
    <p:sldId xmlns:r="http://schemas.openxmlformats.org/officeDocument/2006/relationships" id="262" r:id="R706d6fbd8ef548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82de61a4e4dc1" /><Relationship Type="http://schemas.openxmlformats.org/officeDocument/2006/relationships/slide" Target="/ppt/slides/slide1.xml" Id="R8e1c14b93304479f" /><Relationship Type="http://schemas.openxmlformats.org/officeDocument/2006/relationships/slide" Target="/ppt/slides/slide2.xml" Id="R87a2d70b09414263" /><Relationship Type="http://schemas.openxmlformats.org/officeDocument/2006/relationships/slide" Target="/ppt/slides/slide3.xml" Id="R7b2bed64a8414f9f" /><Relationship Type="http://schemas.openxmlformats.org/officeDocument/2006/relationships/slide" Target="/ppt/slides/slide4.xml" Id="R062f8a4c87a44cd9" /><Relationship Type="http://schemas.openxmlformats.org/officeDocument/2006/relationships/slide" Target="/ppt/slides/slide5.xml" Id="Rdf1f370f582c4780" /><Relationship Type="http://schemas.openxmlformats.org/officeDocument/2006/relationships/slide" Target="/ppt/slides/slide6.xml" Id="Rc0ad5d5bafbb48e3" /><Relationship Type="http://schemas.openxmlformats.org/officeDocument/2006/relationships/slide" Target="/ppt/slides/slide7.xml" Id="R706d6fbd8ef548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a40383241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acd89aa4648e1" /><Relationship Type="http://schemas.openxmlformats.org/officeDocument/2006/relationships/theme" Target="/ppt/slideMasters/theme/theme1.xml" Id="Rc9aa3751356742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5acd89aa4648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54fc42c6d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9be8387594c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59e1065fc4b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5c350990040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58f347a4547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b307fe7da4b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7ddf1cde440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1 091 902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919 291 729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