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2c81de79c34a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9c957a6d1442bf"/>
  </p:sldMasterIdLst>
  <p:sldIdLst>
    <p:sldId xmlns:r="http://schemas.openxmlformats.org/officeDocument/2006/relationships" id="256" r:id="R72dd782206b84870"/>
    <p:sldId xmlns:r="http://schemas.openxmlformats.org/officeDocument/2006/relationships" id="257" r:id="R64b2b6118f384145"/>
    <p:sldId xmlns:r="http://schemas.openxmlformats.org/officeDocument/2006/relationships" id="258" r:id="Rb4caa142a54f4cfd"/>
    <p:sldId xmlns:r="http://schemas.openxmlformats.org/officeDocument/2006/relationships" id="259" r:id="Re3c32b94d33545e4"/>
    <p:sldId xmlns:r="http://schemas.openxmlformats.org/officeDocument/2006/relationships" id="260" r:id="Rc6d507c6ec3847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9c957a6d1442bf" /><Relationship Type="http://schemas.openxmlformats.org/officeDocument/2006/relationships/slide" Target="/ppt/slides/slide1.xml" Id="R72dd782206b84870" /><Relationship Type="http://schemas.openxmlformats.org/officeDocument/2006/relationships/slide" Target="/ppt/slides/slide2.xml" Id="R64b2b6118f384145" /><Relationship Type="http://schemas.openxmlformats.org/officeDocument/2006/relationships/slide" Target="/ppt/slides/slide3.xml" Id="Rb4caa142a54f4cfd" /><Relationship Type="http://schemas.openxmlformats.org/officeDocument/2006/relationships/slide" Target="/ppt/slides/slide4.xml" Id="Re3c32b94d33545e4" /><Relationship Type="http://schemas.openxmlformats.org/officeDocument/2006/relationships/slide" Target="/ppt/slides/slide5.xml" Id="Rc6d507c6ec3847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7e8aaa2baa41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4bfbd23714e77" /><Relationship Type="http://schemas.openxmlformats.org/officeDocument/2006/relationships/theme" Target="/ppt/slideMasters/theme/theme1.xml" Id="Rff6b81a01d6b40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54bfbd23714e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fdd3aec494c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ba0be89c546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556404b0c41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ac09ad59747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17ea2acd945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VETERINÆR ANNE INGEBJØRG GIÆVER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ANNE INGEBJØRG GIÆVER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VETERINÆR ANNE INGEBJØRG GIÆVER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ANNE INGEBJØRG GIÆVER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ANNE INGEBJØRG GIÆVER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ANNE INGEBJØRG GIÆVER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Skarpsnoveien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919 311 908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ANNE INGEBJØRG GIÆVER</a:t>
            </a:r>
          </a:p>
        </p:txBody>
      </p:sp>
    </p:spTree>
  </p:cSld>
  <p:clrMapOvr>
    <a:masterClrMapping xmlns:a="http://schemas.openxmlformats.org/drawingml/2006/main"/>
  </p:clrMapOvr>
</p:sld>
</file>