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cec9567fc4d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fb31370c694e1c"/>
  </p:sldMasterIdLst>
  <p:sldIdLst>
    <p:sldId xmlns:r="http://schemas.openxmlformats.org/officeDocument/2006/relationships" id="256" r:id="R719952912dcc452b"/>
    <p:sldId xmlns:r="http://schemas.openxmlformats.org/officeDocument/2006/relationships" id="257" r:id="R7b5f4838b1f44345"/>
    <p:sldId xmlns:r="http://schemas.openxmlformats.org/officeDocument/2006/relationships" id="258" r:id="Rafa8156d0cb74c1c"/>
    <p:sldId xmlns:r="http://schemas.openxmlformats.org/officeDocument/2006/relationships" id="259" r:id="Rf2db616553bc44f0"/>
    <p:sldId xmlns:r="http://schemas.openxmlformats.org/officeDocument/2006/relationships" id="260" r:id="Readda49109ef4b2a"/>
    <p:sldId xmlns:r="http://schemas.openxmlformats.org/officeDocument/2006/relationships" id="261" r:id="Rcf67f758cc0d4c5a"/>
    <p:sldId xmlns:r="http://schemas.openxmlformats.org/officeDocument/2006/relationships" id="262" r:id="R27d97932df6343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b31370c694e1c" /><Relationship Type="http://schemas.openxmlformats.org/officeDocument/2006/relationships/slide" Target="/ppt/slides/slide1.xml" Id="R719952912dcc452b" /><Relationship Type="http://schemas.openxmlformats.org/officeDocument/2006/relationships/slide" Target="/ppt/slides/slide2.xml" Id="R7b5f4838b1f44345" /><Relationship Type="http://schemas.openxmlformats.org/officeDocument/2006/relationships/slide" Target="/ppt/slides/slide3.xml" Id="Rafa8156d0cb74c1c" /><Relationship Type="http://schemas.openxmlformats.org/officeDocument/2006/relationships/slide" Target="/ppt/slides/slide4.xml" Id="Rf2db616553bc44f0" /><Relationship Type="http://schemas.openxmlformats.org/officeDocument/2006/relationships/slide" Target="/ppt/slides/slide5.xml" Id="Readda49109ef4b2a" /><Relationship Type="http://schemas.openxmlformats.org/officeDocument/2006/relationships/slide" Target="/ppt/slides/slide6.xml" Id="Rcf67f758cc0d4c5a" /><Relationship Type="http://schemas.openxmlformats.org/officeDocument/2006/relationships/slide" Target="/ppt/slides/slide7.xml" Id="R27d97932df6343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cdf794fed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4eaffa2574305" /><Relationship Type="http://schemas.openxmlformats.org/officeDocument/2006/relationships/theme" Target="/ppt/slideMasters/theme/theme1.xml" Id="R53ba884a7b294c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4eaffa25743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7fdb3b4a4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7297f8638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b88af4e8741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6f6a8b098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094496e4f4d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bc46afe29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a161e01634c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 REVISJON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1 618 889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5 327 744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6 964 260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Orstadbakken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919 314 443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