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cb9203f3e4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2038a5e9d4b41"/>
  </p:sldMasterIdLst>
  <p:sldIdLst>
    <p:sldId xmlns:r="http://schemas.openxmlformats.org/officeDocument/2006/relationships" id="256" r:id="Rd285323fbf0940ef"/>
    <p:sldId xmlns:r="http://schemas.openxmlformats.org/officeDocument/2006/relationships" id="257" r:id="R04e3efb870cf4c34"/>
    <p:sldId xmlns:r="http://schemas.openxmlformats.org/officeDocument/2006/relationships" id="258" r:id="R61b1c18f5c3b4b89"/>
    <p:sldId xmlns:r="http://schemas.openxmlformats.org/officeDocument/2006/relationships" id="259" r:id="R7d9d55636d1f4181"/>
    <p:sldId xmlns:r="http://schemas.openxmlformats.org/officeDocument/2006/relationships" id="260" r:id="R133f5ceedd9742a7"/>
    <p:sldId xmlns:r="http://schemas.openxmlformats.org/officeDocument/2006/relationships" id="261" r:id="R58c59c95c7e14b5c"/>
    <p:sldId xmlns:r="http://schemas.openxmlformats.org/officeDocument/2006/relationships" id="262" r:id="R59b4f930339344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2038a5e9d4b41" /><Relationship Type="http://schemas.openxmlformats.org/officeDocument/2006/relationships/slide" Target="/ppt/slides/slide1.xml" Id="Rd285323fbf0940ef" /><Relationship Type="http://schemas.openxmlformats.org/officeDocument/2006/relationships/slide" Target="/ppt/slides/slide2.xml" Id="R04e3efb870cf4c34" /><Relationship Type="http://schemas.openxmlformats.org/officeDocument/2006/relationships/slide" Target="/ppt/slides/slide3.xml" Id="R61b1c18f5c3b4b89" /><Relationship Type="http://schemas.openxmlformats.org/officeDocument/2006/relationships/slide" Target="/ppt/slides/slide4.xml" Id="R7d9d55636d1f4181" /><Relationship Type="http://schemas.openxmlformats.org/officeDocument/2006/relationships/slide" Target="/ppt/slides/slide5.xml" Id="R133f5ceedd9742a7" /><Relationship Type="http://schemas.openxmlformats.org/officeDocument/2006/relationships/slide" Target="/ppt/slides/slide6.xml" Id="R58c59c95c7e14b5c" /><Relationship Type="http://schemas.openxmlformats.org/officeDocument/2006/relationships/slide" Target="/ppt/slides/slide7.xml" Id="R59b4f930339344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cd99fe940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7aeab72034d43" /><Relationship Type="http://schemas.openxmlformats.org/officeDocument/2006/relationships/theme" Target="/ppt/slideMasters/theme/theme1.xml" Id="Rfb5e6b47b82d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17aeab72034d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1d337884d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d20249722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5b4fac7a9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ab9b6a98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d6c9d21c1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08730f2ca4f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047f62cf6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TROMAR HOLDING AS ble etablert [år] og holder til i Beitstad.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379 251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1 381 974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HELENE BJØRUM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NORDGÅRD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Slettvollvegen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7730 Beitstad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trond.nordgaard1@ntebb.no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TROMAR HOLDING AS</a:t>
            </a:r>
          </a:p>
        </p:txBody>
      </p:sp>
    </p:spTree>
  </p:cSld>
  <p:clrMapOvr>
    <a:masterClrMapping xmlns:a="http://schemas.openxmlformats.org/drawingml/2006/main"/>
  </p:clrMapOvr>
</p:sld>
</file>