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a23d5f9ce40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074025ed1492d"/>
  </p:sldMasterIdLst>
  <p:sldIdLst>
    <p:sldId xmlns:r="http://schemas.openxmlformats.org/officeDocument/2006/relationships" id="256" r:id="R20520059c9684828"/>
    <p:sldId xmlns:r="http://schemas.openxmlformats.org/officeDocument/2006/relationships" id="257" r:id="Rcef66d39bfa64904"/>
    <p:sldId xmlns:r="http://schemas.openxmlformats.org/officeDocument/2006/relationships" id="258" r:id="R965231bfb8a94ac0"/>
    <p:sldId xmlns:r="http://schemas.openxmlformats.org/officeDocument/2006/relationships" id="259" r:id="R6e81036a91494f5f"/>
    <p:sldId xmlns:r="http://schemas.openxmlformats.org/officeDocument/2006/relationships" id="260" r:id="R962b37a76da441b9"/>
    <p:sldId xmlns:r="http://schemas.openxmlformats.org/officeDocument/2006/relationships" id="261" r:id="Rdb17e993fa964cba"/>
    <p:sldId xmlns:r="http://schemas.openxmlformats.org/officeDocument/2006/relationships" id="262" r:id="R53037e490681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074025ed1492d" /><Relationship Type="http://schemas.openxmlformats.org/officeDocument/2006/relationships/slide" Target="/ppt/slides/slide1.xml" Id="R20520059c9684828" /><Relationship Type="http://schemas.openxmlformats.org/officeDocument/2006/relationships/slide" Target="/ppt/slides/slide2.xml" Id="Rcef66d39bfa64904" /><Relationship Type="http://schemas.openxmlformats.org/officeDocument/2006/relationships/slide" Target="/ppt/slides/slide3.xml" Id="R965231bfb8a94ac0" /><Relationship Type="http://schemas.openxmlformats.org/officeDocument/2006/relationships/slide" Target="/ppt/slides/slide4.xml" Id="R6e81036a91494f5f" /><Relationship Type="http://schemas.openxmlformats.org/officeDocument/2006/relationships/slide" Target="/ppt/slides/slide5.xml" Id="R962b37a76da441b9" /><Relationship Type="http://schemas.openxmlformats.org/officeDocument/2006/relationships/slide" Target="/ppt/slides/slide6.xml" Id="Rdb17e993fa964cba" /><Relationship Type="http://schemas.openxmlformats.org/officeDocument/2006/relationships/slide" Target="/ppt/slides/slide7.xml" Id="R53037e490681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e37497e5a48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a9bbd8ce741b1" /><Relationship Type="http://schemas.openxmlformats.org/officeDocument/2006/relationships/theme" Target="/ppt/slideMasters/theme/theme1.xml" Id="R20b4c9302769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0a9bbd8ce7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394cedb204a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a684b3cb6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4b021729d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e64c552c7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d84ad285445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30dc1877f48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db8823aef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ØLSTAD ROBERT PER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robert.olstad@consil-as.no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919 319 305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