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d36f911e634d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797161700340d9"/>
  </p:sldMasterIdLst>
  <p:sldIdLst>
    <p:sldId xmlns:r="http://schemas.openxmlformats.org/officeDocument/2006/relationships" id="256" r:id="Rd692814bcbbb4c7b"/>
    <p:sldId xmlns:r="http://schemas.openxmlformats.org/officeDocument/2006/relationships" id="257" r:id="Rfcb86a80b0094386"/>
    <p:sldId xmlns:r="http://schemas.openxmlformats.org/officeDocument/2006/relationships" id="258" r:id="Re5b86086cca5459a"/>
    <p:sldId xmlns:r="http://schemas.openxmlformats.org/officeDocument/2006/relationships" id="259" r:id="Rf2e9ac1e81e641db"/>
    <p:sldId xmlns:r="http://schemas.openxmlformats.org/officeDocument/2006/relationships" id="260" r:id="R19262fe5d1824083"/>
    <p:sldId xmlns:r="http://schemas.openxmlformats.org/officeDocument/2006/relationships" id="261" r:id="R7fca84661e524cf3"/>
    <p:sldId xmlns:r="http://schemas.openxmlformats.org/officeDocument/2006/relationships" id="262" r:id="R32ac5d9aa25e41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797161700340d9" /><Relationship Type="http://schemas.openxmlformats.org/officeDocument/2006/relationships/slide" Target="/ppt/slides/slide1.xml" Id="Rd692814bcbbb4c7b" /><Relationship Type="http://schemas.openxmlformats.org/officeDocument/2006/relationships/slide" Target="/ppt/slides/slide2.xml" Id="Rfcb86a80b0094386" /><Relationship Type="http://schemas.openxmlformats.org/officeDocument/2006/relationships/slide" Target="/ppt/slides/slide3.xml" Id="Re5b86086cca5459a" /><Relationship Type="http://schemas.openxmlformats.org/officeDocument/2006/relationships/slide" Target="/ppt/slides/slide4.xml" Id="Rf2e9ac1e81e641db" /><Relationship Type="http://schemas.openxmlformats.org/officeDocument/2006/relationships/slide" Target="/ppt/slides/slide5.xml" Id="R19262fe5d1824083" /><Relationship Type="http://schemas.openxmlformats.org/officeDocument/2006/relationships/slide" Target="/ppt/slides/slide6.xml" Id="R7fca84661e524cf3" /><Relationship Type="http://schemas.openxmlformats.org/officeDocument/2006/relationships/slide" Target="/ppt/slides/slide7.xml" Id="R32ac5d9aa25e41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0ee8cd50aa43d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fbe1e95a11477e" /><Relationship Type="http://schemas.openxmlformats.org/officeDocument/2006/relationships/theme" Target="/ppt/slideMasters/theme/theme1.xml" Id="R30e0c606ed9e4d3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fbe1e95a11477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618d929b3b4f4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cab3cead5641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a030a71f224a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c1a0da93854a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97d51c2f3543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6b28f6cea1431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22ecacb91c4c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LINTHO PLANERING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LINTHO PLANERING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LINTHO PLANERING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LINTHO PLANERING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LINTHO PLANERING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LINTHO PLANERING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532 626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−54 001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−53 970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−23 641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566 391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LINTHO PLANERING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LINTHO STEINMILJØ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LINTHO PLANERING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919 323 213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LINTHO PLANERING AS</a:t>
            </a:r>
          </a:p>
        </p:txBody>
      </p:sp>
    </p:spTree>
  </p:cSld>
  <p:clrMapOvr>
    <a:masterClrMapping xmlns:a="http://schemas.openxmlformats.org/drawingml/2006/main"/>
  </p:clrMapOvr>
</p:sld>
</file>