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bc9656fd8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b03cddafa4626"/>
  </p:sldMasterIdLst>
  <p:sldIdLst>
    <p:sldId xmlns:r="http://schemas.openxmlformats.org/officeDocument/2006/relationships" id="256" r:id="R362bc1e8eb874ae0"/>
    <p:sldId xmlns:r="http://schemas.openxmlformats.org/officeDocument/2006/relationships" id="257" r:id="Rb882b1db067e4414"/>
    <p:sldId xmlns:r="http://schemas.openxmlformats.org/officeDocument/2006/relationships" id="258" r:id="R079e36e234a54542"/>
    <p:sldId xmlns:r="http://schemas.openxmlformats.org/officeDocument/2006/relationships" id="259" r:id="R6769c57520b74afc"/>
    <p:sldId xmlns:r="http://schemas.openxmlformats.org/officeDocument/2006/relationships" id="260" r:id="Rc5ea53ea95db4a3b"/>
    <p:sldId xmlns:r="http://schemas.openxmlformats.org/officeDocument/2006/relationships" id="261" r:id="R7ae0f3ab0b40434b"/>
    <p:sldId xmlns:r="http://schemas.openxmlformats.org/officeDocument/2006/relationships" id="262" r:id="Raf12930ddc864d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b03cddafa4626" /><Relationship Type="http://schemas.openxmlformats.org/officeDocument/2006/relationships/slide" Target="/ppt/slides/slide1.xml" Id="R362bc1e8eb874ae0" /><Relationship Type="http://schemas.openxmlformats.org/officeDocument/2006/relationships/slide" Target="/ppt/slides/slide2.xml" Id="Rb882b1db067e4414" /><Relationship Type="http://schemas.openxmlformats.org/officeDocument/2006/relationships/slide" Target="/ppt/slides/slide3.xml" Id="R079e36e234a54542" /><Relationship Type="http://schemas.openxmlformats.org/officeDocument/2006/relationships/slide" Target="/ppt/slides/slide4.xml" Id="R6769c57520b74afc" /><Relationship Type="http://schemas.openxmlformats.org/officeDocument/2006/relationships/slide" Target="/ppt/slides/slide5.xml" Id="Rc5ea53ea95db4a3b" /><Relationship Type="http://schemas.openxmlformats.org/officeDocument/2006/relationships/slide" Target="/ppt/slides/slide6.xml" Id="R7ae0f3ab0b40434b" /><Relationship Type="http://schemas.openxmlformats.org/officeDocument/2006/relationships/slide" Target="/ppt/slides/slide7.xml" Id="Raf12930ddc864d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9d7b6d00a40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7e9120b23497a" /><Relationship Type="http://schemas.openxmlformats.org/officeDocument/2006/relationships/theme" Target="/ppt/slideMasters/theme/theme1.xml" Id="Rc447b3ce216349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7e9120b23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4d8508e644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bb42cbc85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05e6d62b0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b79764372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a8fbc131146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ff727bb51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8939a0582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5 456 283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MATHILDE GUNNARSEN AAGAARD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Prinsdals vei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919 323 426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TATA AS</a:t>
            </a:r>
          </a:p>
        </p:txBody>
      </p:sp>
    </p:spTree>
  </p:cSld>
  <p:clrMapOvr>
    <a:masterClrMapping xmlns:a="http://schemas.openxmlformats.org/drawingml/2006/main"/>
  </p:clrMapOvr>
</p:sld>
</file>