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a9fd4db47f043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4dfc2be249487a"/>
  </p:sldMasterIdLst>
  <p:sldIdLst>
    <p:sldId xmlns:r="http://schemas.openxmlformats.org/officeDocument/2006/relationships" id="256" r:id="R2e4b7b250a634bd4"/>
    <p:sldId xmlns:r="http://schemas.openxmlformats.org/officeDocument/2006/relationships" id="257" r:id="R0a733bc4191c47ab"/>
    <p:sldId xmlns:r="http://schemas.openxmlformats.org/officeDocument/2006/relationships" id="258" r:id="R5284b9fa9a8e451f"/>
    <p:sldId xmlns:r="http://schemas.openxmlformats.org/officeDocument/2006/relationships" id="259" r:id="R4bc8e72914c644b1"/>
    <p:sldId xmlns:r="http://schemas.openxmlformats.org/officeDocument/2006/relationships" id="260" r:id="R4e0448d8dd4f43eb"/>
    <p:sldId xmlns:r="http://schemas.openxmlformats.org/officeDocument/2006/relationships" id="261" r:id="Reff490d9f1094e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4dfc2be249487a" /><Relationship Type="http://schemas.openxmlformats.org/officeDocument/2006/relationships/slide" Target="/ppt/slides/slide1.xml" Id="R2e4b7b250a634bd4" /><Relationship Type="http://schemas.openxmlformats.org/officeDocument/2006/relationships/slide" Target="/ppt/slides/slide2.xml" Id="R0a733bc4191c47ab" /><Relationship Type="http://schemas.openxmlformats.org/officeDocument/2006/relationships/slide" Target="/ppt/slides/slide3.xml" Id="R5284b9fa9a8e451f" /><Relationship Type="http://schemas.openxmlformats.org/officeDocument/2006/relationships/slide" Target="/ppt/slides/slide4.xml" Id="R4bc8e72914c644b1" /><Relationship Type="http://schemas.openxmlformats.org/officeDocument/2006/relationships/slide" Target="/ppt/slides/slide5.xml" Id="R4e0448d8dd4f43eb" /><Relationship Type="http://schemas.openxmlformats.org/officeDocument/2006/relationships/slide" Target="/ppt/slides/slide6.xml" Id="Reff490d9f1094e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1b50ffc9fb47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016cafb0a940c0" /><Relationship Type="http://schemas.openxmlformats.org/officeDocument/2006/relationships/theme" Target="/ppt/slideMasters/theme/theme1.xml" Id="R593375f7d0524f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016cafb0a940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3c086995e842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492fc5b5334a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13a933ab74c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5dfe69821147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acae508ab944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50957b841045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WILCOSEB KIOSKDRIFT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WILCOSEB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WILCOSEB KIOSKDRIFT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WILCOSEB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WILCOSEB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WILCOSEB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DONKELAAR WILLIAM JACOB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WILCOSEB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919 329 513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WILCOSEB KIOSKDRIFT AS</a:t>
            </a:r>
          </a:p>
        </p:txBody>
      </p:sp>
    </p:spTree>
  </p:cSld>
  <p:clrMapOvr>
    <a:masterClrMapping xmlns:a="http://schemas.openxmlformats.org/drawingml/2006/main"/>
  </p:clrMapOvr>
</p:sld>
</file>