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3028b0498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b1eeef1514238"/>
  </p:sldMasterIdLst>
  <p:sldIdLst>
    <p:sldId xmlns:r="http://schemas.openxmlformats.org/officeDocument/2006/relationships" id="256" r:id="R90b24e418df14dc0"/>
    <p:sldId xmlns:r="http://schemas.openxmlformats.org/officeDocument/2006/relationships" id="257" r:id="R0ec8ac88f97348b2"/>
    <p:sldId xmlns:r="http://schemas.openxmlformats.org/officeDocument/2006/relationships" id="258" r:id="R62214278d0f44a3e"/>
    <p:sldId xmlns:r="http://schemas.openxmlformats.org/officeDocument/2006/relationships" id="259" r:id="Rb28b85dac9d64d65"/>
    <p:sldId xmlns:r="http://schemas.openxmlformats.org/officeDocument/2006/relationships" id="260" r:id="Rda2291086f65424d"/>
    <p:sldId xmlns:r="http://schemas.openxmlformats.org/officeDocument/2006/relationships" id="261" r:id="R5cbb9ae081244e4f"/>
    <p:sldId xmlns:r="http://schemas.openxmlformats.org/officeDocument/2006/relationships" id="262" r:id="R3866d8059963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b1eeef1514238" /><Relationship Type="http://schemas.openxmlformats.org/officeDocument/2006/relationships/slide" Target="/ppt/slides/slide1.xml" Id="R90b24e418df14dc0" /><Relationship Type="http://schemas.openxmlformats.org/officeDocument/2006/relationships/slide" Target="/ppt/slides/slide2.xml" Id="R0ec8ac88f97348b2" /><Relationship Type="http://schemas.openxmlformats.org/officeDocument/2006/relationships/slide" Target="/ppt/slides/slide3.xml" Id="R62214278d0f44a3e" /><Relationship Type="http://schemas.openxmlformats.org/officeDocument/2006/relationships/slide" Target="/ppt/slides/slide4.xml" Id="Rb28b85dac9d64d65" /><Relationship Type="http://schemas.openxmlformats.org/officeDocument/2006/relationships/slide" Target="/ppt/slides/slide5.xml" Id="Rda2291086f65424d" /><Relationship Type="http://schemas.openxmlformats.org/officeDocument/2006/relationships/slide" Target="/ppt/slides/slide6.xml" Id="R5cbb9ae081244e4f" /><Relationship Type="http://schemas.openxmlformats.org/officeDocument/2006/relationships/slide" Target="/ppt/slides/slide7.xml" Id="R3866d8059963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fdaeaa9b2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1ba3d53a640ff" /><Relationship Type="http://schemas.openxmlformats.org/officeDocument/2006/relationships/theme" Target="/ppt/slideMasters/theme/theme1.xml" Id="R98c956793dbc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1ba3d53a6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1ca5be867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08c51e5bd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5c56f2f2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5da78bbb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705f0c23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abfcec93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4e64eddde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MODUS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MODUS MUR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23 502 945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1 120 538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14 366 537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CHARLOTTE 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GUNNAR EIRIK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MODUS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gunnar@modus.no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MODUS MUR AS</a:t>
            </a:r>
          </a:p>
        </p:txBody>
      </p:sp>
    </p:spTree>
  </p:cSld>
  <p:clrMapOvr>
    <a:masterClrMapping xmlns:a="http://schemas.openxmlformats.org/drawingml/2006/main"/>
  </p:clrMapOvr>
</p:sld>
</file>