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f6c4b1422145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91cac752614611"/>
  </p:sldMasterIdLst>
  <p:sldIdLst>
    <p:sldId xmlns:r="http://schemas.openxmlformats.org/officeDocument/2006/relationships" id="256" r:id="R9035ddd6fd954bcb"/>
    <p:sldId xmlns:r="http://schemas.openxmlformats.org/officeDocument/2006/relationships" id="257" r:id="Rb68601738382452b"/>
    <p:sldId xmlns:r="http://schemas.openxmlformats.org/officeDocument/2006/relationships" id="258" r:id="R2824f8d7fab243dc"/>
    <p:sldId xmlns:r="http://schemas.openxmlformats.org/officeDocument/2006/relationships" id="259" r:id="R0a96386b81374488"/>
    <p:sldId xmlns:r="http://schemas.openxmlformats.org/officeDocument/2006/relationships" id="260" r:id="Rbd24c70e4c8846f4"/>
    <p:sldId xmlns:r="http://schemas.openxmlformats.org/officeDocument/2006/relationships" id="261" r:id="R175754fc73294790"/>
    <p:sldId xmlns:r="http://schemas.openxmlformats.org/officeDocument/2006/relationships" id="262" r:id="R5f776d81757a48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91cac752614611" /><Relationship Type="http://schemas.openxmlformats.org/officeDocument/2006/relationships/slide" Target="/ppt/slides/slide1.xml" Id="R9035ddd6fd954bcb" /><Relationship Type="http://schemas.openxmlformats.org/officeDocument/2006/relationships/slide" Target="/ppt/slides/slide2.xml" Id="Rb68601738382452b" /><Relationship Type="http://schemas.openxmlformats.org/officeDocument/2006/relationships/slide" Target="/ppt/slides/slide3.xml" Id="R2824f8d7fab243dc" /><Relationship Type="http://schemas.openxmlformats.org/officeDocument/2006/relationships/slide" Target="/ppt/slides/slide4.xml" Id="R0a96386b81374488" /><Relationship Type="http://schemas.openxmlformats.org/officeDocument/2006/relationships/slide" Target="/ppt/slides/slide5.xml" Id="Rbd24c70e4c8846f4" /><Relationship Type="http://schemas.openxmlformats.org/officeDocument/2006/relationships/slide" Target="/ppt/slides/slide6.xml" Id="R175754fc73294790" /><Relationship Type="http://schemas.openxmlformats.org/officeDocument/2006/relationships/slide" Target="/ppt/slides/slide7.xml" Id="R5f776d81757a48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695dcfffa44c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fd116db044570" /><Relationship Type="http://schemas.openxmlformats.org/officeDocument/2006/relationships/theme" Target="/ppt/slideMasters/theme/theme1.xml" Id="Rf5d900c1c41f49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ffd116db0445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48018329e4c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05fda7e2e4d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f78cf01b542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222f46d1b42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a105b91a042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8279a572a4b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cb91d98ca44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ETNE BETONG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ETNE BETONG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40 067 017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2 032 018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1 602 207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3 792 661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14 748 590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ETNE BETONG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Tongane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919 336 269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BETONG AS</a:t>
            </a:r>
          </a:p>
        </p:txBody>
      </p:sp>
    </p:spTree>
  </p:cSld>
  <p:clrMapOvr>
    <a:masterClrMapping xmlns:a="http://schemas.openxmlformats.org/drawingml/2006/main"/>
  </p:clrMapOvr>
</p:sld>
</file>