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e41febcef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e70de6b14496c"/>
  </p:sldMasterIdLst>
  <p:sldIdLst>
    <p:sldId xmlns:r="http://schemas.openxmlformats.org/officeDocument/2006/relationships" id="256" r:id="Re8c175c83fbc486a"/>
    <p:sldId xmlns:r="http://schemas.openxmlformats.org/officeDocument/2006/relationships" id="257" r:id="R2a4d715485c44aae"/>
    <p:sldId xmlns:r="http://schemas.openxmlformats.org/officeDocument/2006/relationships" id="258" r:id="Rd941a286ee1e4333"/>
    <p:sldId xmlns:r="http://schemas.openxmlformats.org/officeDocument/2006/relationships" id="259" r:id="R707311e0312d43cf"/>
    <p:sldId xmlns:r="http://schemas.openxmlformats.org/officeDocument/2006/relationships" id="260" r:id="R24437c5f88b443d4"/>
    <p:sldId xmlns:r="http://schemas.openxmlformats.org/officeDocument/2006/relationships" id="261" r:id="R6879c2b2066f454f"/>
    <p:sldId xmlns:r="http://schemas.openxmlformats.org/officeDocument/2006/relationships" id="262" r:id="R2d75afcf20b4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e70de6b14496c" /><Relationship Type="http://schemas.openxmlformats.org/officeDocument/2006/relationships/slide" Target="/ppt/slides/slide1.xml" Id="Re8c175c83fbc486a" /><Relationship Type="http://schemas.openxmlformats.org/officeDocument/2006/relationships/slide" Target="/ppt/slides/slide2.xml" Id="R2a4d715485c44aae" /><Relationship Type="http://schemas.openxmlformats.org/officeDocument/2006/relationships/slide" Target="/ppt/slides/slide3.xml" Id="Rd941a286ee1e4333" /><Relationship Type="http://schemas.openxmlformats.org/officeDocument/2006/relationships/slide" Target="/ppt/slides/slide4.xml" Id="R707311e0312d43cf" /><Relationship Type="http://schemas.openxmlformats.org/officeDocument/2006/relationships/slide" Target="/ppt/slides/slide5.xml" Id="R24437c5f88b443d4" /><Relationship Type="http://schemas.openxmlformats.org/officeDocument/2006/relationships/slide" Target="/ppt/slides/slide6.xml" Id="R6879c2b2066f454f" /><Relationship Type="http://schemas.openxmlformats.org/officeDocument/2006/relationships/slide" Target="/ppt/slides/slide7.xml" Id="R2d75afcf20b4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db48379d546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e9fe625154512" /><Relationship Type="http://schemas.openxmlformats.org/officeDocument/2006/relationships/theme" Target="/ppt/slideMasters/theme/theme1.xml" Id="R67d5ab222b4e4a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e9fe62515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8cf7b5350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73c4cfa2b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e40d29e61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bbee598d6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b89c2c5c5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df93e550d42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e202b383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ANDERSEN'S CONSULT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SANDRA KRISTIANSEN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Kongsgård alle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919 343 869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 REGNSKAP AS</a:t>
            </a:r>
          </a:p>
        </p:txBody>
      </p:sp>
    </p:spTree>
  </p:cSld>
  <p:clrMapOvr>
    <a:masterClrMapping xmlns:a="http://schemas.openxmlformats.org/drawingml/2006/main"/>
  </p:clrMapOvr>
</p:sld>
</file>