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44b46c341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e0ae7d9f1428e"/>
  </p:sldMasterIdLst>
  <p:sldIdLst>
    <p:sldId xmlns:r="http://schemas.openxmlformats.org/officeDocument/2006/relationships" id="256" r:id="R6acdba7aa5cc4c8b"/>
    <p:sldId xmlns:r="http://schemas.openxmlformats.org/officeDocument/2006/relationships" id="257" r:id="R26ed455fd03744b5"/>
    <p:sldId xmlns:r="http://schemas.openxmlformats.org/officeDocument/2006/relationships" id="258" r:id="R883251d937ef4d0a"/>
    <p:sldId xmlns:r="http://schemas.openxmlformats.org/officeDocument/2006/relationships" id="259" r:id="Reea4513d1eab43a2"/>
    <p:sldId xmlns:r="http://schemas.openxmlformats.org/officeDocument/2006/relationships" id="260" r:id="Ra33cda0fd5bc4e91"/>
    <p:sldId xmlns:r="http://schemas.openxmlformats.org/officeDocument/2006/relationships" id="261" r:id="R71fc6fb3f17046da"/>
    <p:sldId xmlns:r="http://schemas.openxmlformats.org/officeDocument/2006/relationships" id="262" r:id="R307b8852cbc2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e0ae7d9f1428e" /><Relationship Type="http://schemas.openxmlformats.org/officeDocument/2006/relationships/slide" Target="/ppt/slides/slide1.xml" Id="R6acdba7aa5cc4c8b" /><Relationship Type="http://schemas.openxmlformats.org/officeDocument/2006/relationships/slide" Target="/ppt/slides/slide2.xml" Id="R26ed455fd03744b5" /><Relationship Type="http://schemas.openxmlformats.org/officeDocument/2006/relationships/slide" Target="/ppt/slides/slide3.xml" Id="R883251d937ef4d0a" /><Relationship Type="http://schemas.openxmlformats.org/officeDocument/2006/relationships/slide" Target="/ppt/slides/slide4.xml" Id="Reea4513d1eab43a2" /><Relationship Type="http://schemas.openxmlformats.org/officeDocument/2006/relationships/slide" Target="/ppt/slides/slide5.xml" Id="Ra33cda0fd5bc4e91" /><Relationship Type="http://schemas.openxmlformats.org/officeDocument/2006/relationships/slide" Target="/ppt/slides/slide6.xml" Id="R71fc6fb3f17046da" /><Relationship Type="http://schemas.openxmlformats.org/officeDocument/2006/relationships/slide" Target="/ppt/slides/slide7.xml" Id="R307b8852cbc2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5a5d301ce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06ab16564a42" /><Relationship Type="http://schemas.openxmlformats.org/officeDocument/2006/relationships/theme" Target="/ppt/slideMasters/theme/theme1.xml" Id="Rfa6c9dbb033b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b06ab1656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b83c51ac8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ef4e623ad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736838212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e6fee7786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22e8e34c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0245ded8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32f49b65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EIENDOM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31 935 026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59 010 446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919 346 051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