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5494a714d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9ecd6327c4318"/>
  </p:sldMasterIdLst>
  <p:sldIdLst>
    <p:sldId xmlns:r="http://schemas.openxmlformats.org/officeDocument/2006/relationships" id="256" r:id="Rc72fa7dec4354bcf"/>
    <p:sldId xmlns:r="http://schemas.openxmlformats.org/officeDocument/2006/relationships" id="257" r:id="R200405b96c4d4add"/>
    <p:sldId xmlns:r="http://schemas.openxmlformats.org/officeDocument/2006/relationships" id="258" r:id="R1e060cd88d8d467a"/>
    <p:sldId xmlns:r="http://schemas.openxmlformats.org/officeDocument/2006/relationships" id="259" r:id="R370a93abbff74dea"/>
    <p:sldId xmlns:r="http://schemas.openxmlformats.org/officeDocument/2006/relationships" id="260" r:id="R9eb4c82e150b4096"/>
    <p:sldId xmlns:r="http://schemas.openxmlformats.org/officeDocument/2006/relationships" id="261" r:id="Ra92825605b114702"/>
    <p:sldId xmlns:r="http://schemas.openxmlformats.org/officeDocument/2006/relationships" id="262" r:id="R3bcacfaf2fcc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9ecd6327c4318" /><Relationship Type="http://schemas.openxmlformats.org/officeDocument/2006/relationships/slide" Target="/ppt/slides/slide1.xml" Id="Rc72fa7dec4354bcf" /><Relationship Type="http://schemas.openxmlformats.org/officeDocument/2006/relationships/slide" Target="/ppt/slides/slide2.xml" Id="R200405b96c4d4add" /><Relationship Type="http://schemas.openxmlformats.org/officeDocument/2006/relationships/slide" Target="/ppt/slides/slide3.xml" Id="R1e060cd88d8d467a" /><Relationship Type="http://schemas.openxmlformats.org/officeDocument/2006/relationships/slide" Target="/ppt/slides/slide4.xml" Id="R370a93abbff74dea" /><Relationship Type="http://schemas.openxmlformats.org/officeDocument/2006/relationships/slide" Target="/ppt/slides/slide5.xml" Id="R9eb4c82e150b4096" /><Relationship Type="http://schemas.openxmlformats.org/officeDocument/2006/relationships/slide" Target="/ppt/slides/slide6.xml" Id="Ra92825605b114702" /><Relationship Type="http://schemas.openxmlformats.org/officeDocument/2006/relationships/slide" Target="/ppt/slides/slide7.xml" Id="R3bcacfaf2fcc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539540ff1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e016fe3b4e02" /><Relationship Type="http://schemas.openxmlformats.org/officeDocument/2006/relationships/theme" Target="/ppt/slideMasters/theme/theme1.xml" Id="R2cb5987b33d9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ae016fe3b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a9d21a65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8a439636e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ec7e0f71a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caea34ffa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226e05e5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2ef6f3248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243f27a42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SJØHOLT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SJØHOLT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Larsgårdsalleen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919 355 107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SJØHOLT HOLDING AS</a:t>
            </a:r>
          </a:p>
        </p:txBody>
      </p:sp>
    </p:spTree>
  </p:cSld>
  <p:clrMapOvr>
    <a:masterClrMapping xmlns:a="http://schemas.openxmlformats.org/drawingml/2006/main"/>
  </p:clrMapOvr>
</p:sld>
</file>