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e3c6848ef943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3571b8c9b544fa"/>
  </p:sldMasterIdLst>
  <p:sldIdLst>
    <p:sldId xmlns:r="http://schemas.openxmlformats.org/officeDocument/2006/relationships" id="256" r:id="R78654432cde54b7e"/>
    <p:sldId xmlns:r="http://schemas.openxmlformats.org/officeDocument/2006/relationships" id="257" r:id="R5e8c814b31d042cf"/>
    <p:sldId xmlns:r="http://schemas.openxmlformats.org/officeDocument/2006/relationships" id="258" r:id="Ra8251cd3b97e4fe3"/>
    <p:sldId xmlns:r="http://schemas.openxmlformats.org/officeDocument/2006/relationships" id="259" r:id="R3cd0b02258134c58"/>
    <p:sldId xmlns:r="http://schemas.openxmlformats.org/officeDocument/2006/relationships" id="260" r:id="R051a80e50ca24618"/>
    <p:sldId xmlns:r="http://schemas.openxmlformats.org/officeDocument/2006/relationships" id="261" r:id="Rb1f32ba1cd594f12"/>
    <p:sldId xmlns:r="http://schemas.openxmlformats.org/officeDocument/2006/relationships" id="262" r:id="Rd4dbe69cb4eb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3571b8c9b544fa" /><Relationship Type="http://schemas.openxmlformats.org/officeDocument/2006/relationships/slide" Target="/ppt/slides/slide1.xml" Id="R78654432cde54b7e" /><Relationship Type="http://schemas.openxmlformats.org/officeDocument/2006/relationships/slide" Target="/ppt/slides/slide2.xml" Id="R5e8c814b31d042cf" /><Relationship Type="http://schemas.openxmlformats.org/officeDocument/2006/relationships/slide" Target="/ppt/slides/slide3.xml" Id="Ra8251cd3b97e4fe3" /><Relationship Type="http://schemas.openxmlformats.org/officeDocument/2006/relationships/slide" Target="/ppt/slides/slide4.xml" Id="R3cd0b02258134c58" /><Relationship Type="http://schemas.openxmlformats.org/officeDocument/2006/relationships/slide" Target="/ppt/slides/slide5.xml" Id="R051a80e50ca24618" /><Relationship Type="http://schemas.openxmlformats.org/officeDocument/2006/relationships/slide" Target="/ppt/slides/slide6.xml" Id="Rb1f32ba1cd594f12" /><Relationship Type="http://schemas.openxmlformats.org/officeDocument/2006/relationships/slide" Target="/ppt/slides/slide7.xml" Id="Rd4dbe69cb4eb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4eb9be07448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54b9994e34f80" /><Relationship Type="http://schemas.openxmlformats.org/officeDocument/2006/relationships/theme" Target="/ppt/slideMasters/theme/theme1.xml" Id="R72dc0ce6f6db48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a54b9994e34f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bb2f0cc7547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50f0e7a5f4c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a5469b9284f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cd8960d1b43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6b85c02bb4b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ee5f7994f4f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56280c52442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AT-H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AT-H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3 659 450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827 999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1 777 264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FJORDSTUENE GJESTEGAARD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NORDVIKS REGNSKAPSKONTOR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5. etg. Sjøhuset, Møllervegen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919 357 347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