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edb12c05724b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311ebc34744b2e"/>
  </p:sldMasterIdLst>
  <p:sldIdLst>
    <p:sldId xmlns:r="http://schemas.openxmlformats.org/officeDocument/2006/relationships" id="256" r:id="Rdc7e6925ebfc400e"/>
    <p:sldId xmlns:r="http://schemas.openxmlformats.org/officeDocument/2006/relationships" id="257" r:id="R13815eb425ba48bd"/>
    <p:sldId xmlns:r="http://schemas.openxmlformats.org/officeDocument/2006/relationships" id="258" r:id="R5a24f477bf694657"/>
    <p:sldId xmlns:r="http://schemas.openxmlformats.org/officeDocument/2006/relationships" id="259" r:id="R0db1d37729584b06"/>
    <p:sldId xmlns:r="http://schemas.openxmlformats.org/officeDocument/2006/relationships" id="260" r:id="R726be6b047e640f7"/>
    <p:sldId xmlns:r="http://schemas.openxmlformats.org/officeDocument/2006/relationships" id="261" r:id="R0d256703b3ec464c"/>
    <p:sldId xmlns:r="http://schemas.openxmlformats.org/officeDocument/2006/relationships" id="262" r:id="R14f8227f344042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11ebc34744b2e" /><Relationship Type="http://schemas.openxmlformats.org/officeDocument/2006/relationships/slide" Target="/ppt/slides/slide1.xml" Id="Rdc7e6925ebfc400e" /><Relationship Type="http://schemas.openxmlformats.org/officeDocument/2006/relationships/slide" Target="/ppt/slides/slide2.xml" Id="R13815eb425ba48bd" /><Relationship Type="http://schemas.openxmlformats.org/officeDocument/2006/relationships/slide" Target="/ppt/slides/slide3.xml" Id="R5a24f477bf694657" /><Relationship Type="http://schemas.openxmlformats.org/officeDocument/2006/relationships/slide" Target="/ppt/slides/slide4.xml" Id="R0db1d37729584b06" /><Relationship Type="http://schemas.openxmlformats.org/officeDocument/2006/relationships/slide" Target="/ppt/slides/slide5.xml" Id="R726be6b047e640f7" /><Relationship Type="http://schemas.openxmlformats.org/officeDocument/2006/relationships/slide" Target="/ppt/slides/slide6.xml" Id="R0d256703b3ec464c" /><Relationship Type="http://schemas.openxmlformats.org/officeDocument/2006/relationships/slide" Target="/ppt/slides/slide7.xml" Id="R14f8227f344042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317bd236574c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7134ab9664deb" /><Relationship Type="http://schemas.openxmlformats.org/officeDocument/2006/relationships/theme" Target="/ppt/slideMasters/theme/theme1.xml" Id="R257087aaca1d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47134ab9664d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5967eb12f4e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03f3789c242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ee9e630a042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6acc694b04b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6bd186f7d45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5adf61eb341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d351a010240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PAULSBYEN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PAULSBYEN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PAULSBYEN HOLDING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PAULSBYEN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PAULSBYEN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PAULSBYEN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1 903 896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6 619 494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6 718 423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PAULSBYEN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PAULSBYEN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PAULSBYEN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919 367 296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PAULSBYEN HOLDING AS</a:t>
            </a:r>
          </a:p>
        </p:txBody>
      </p:sp>
    </p:spTree>
  </p:cSld>
  <p:clrMapOvr>
    <a:masterClrMapping xmlns:a="http://schemas.openxmlformats.org/drawingml/2006/main"/>
  </p:clrMapOvr>
</p:sld>
</file>