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ff221b80694b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cd77ba9624ded"/>
  </p:sldMasterIdLst>
  <p:sldIdLst>
    <p:sldId xmlns:r="http://schemas.openxmlformats.org/officeDocument/2006/relationships" id="256" r:id="Rfb27506adbd94ffe"/>
    <p:sldId xmlns:r="http://schemas.openxmlformats.org/officeDocument/2006/relationships" id="257" r:id="Rdcb43cc67d0f4120"/>
    <p:sldId xmlns:r="http://schemas.openxmlformats.org/officeDocument/2006/relationships" id="258" r:id="Rfa60fee104f944e0"/>
    <p:sldId xmlns:r="http://schemas.openxmlformats.org/officeDocument/2006/relationships" id="259" r:id="Rf40e0961ce7b4a5a"/>
    <p:sldId xmlns:r="http://schemas.openxmlformats.org/officeDocument/2006/relationships" id="260" r:id="Rdcb5c780ee4648a6"/>
    <p:sldId xmlns:r="http://schemas.openxmlformats.org/officeDocument/2006/relationships" id="261" r:id="Rb20a59c65e474c5e"/>
    <p:sldId xmlns:r="http://schemas.openxmlformats.org/officeDocument/2006/relationships" id="262" r:id="R823ec01481314b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cd77ba9624ded" /><Relationship Type="http://schemas.openxmlformats.org/officeDocument/2006/relationships/slide" Target="/ppt/slides/slide1.xml" Id="Rfb27506adbd94ffe" /><Relationship Type="http://schemas.openxmlformats.org/officeDocument/2006/relationships/slide" Target="/ppt/slides/slide2.xml" Id="Rdcb43cc67d0f4120" /><Relationship Type="http://schemas.openxmlformats.org/officeDocument/2006/relationships/slide" Target="/ppt/slides/slide3.xml" Id="Rfa60fee104f944e0" /><Relationship Type="http://schemas.openxmlformats.org/officeDocument/2006/relationships/slide" Target="/ppt/slides/slide4.xml" Id="Rf40e0961ce7b4a5a" /><Relationship Type="http://schemas.openxmlformats.org/officeDocument/2006/relationships/slide" Target="/ppt/slides/slide5.xml" Id="Rdcb5c780ee4648a6" /><Relationship Type="http://schemas.openxmlformats.org/officeDocument/2006/relationships/slide" Target="/ppt/slides/slide6.xml" Id="Rb20a59c65e474c5e" /><Relationship Type="http://schemas.openxmlformats.org/officeDocument/2006/relationships/slide" Target="/ppt/slides/slide7.xml" Id="R823ec01481314b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6a935926040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663a0b1904e87" /><Relationship Type="http://schemas.openxmlformats.org/officeDocument/2006/relationships/theme" Target="/ppt/slideMasters/theme/theme1.xml" Id="R99b5a0d6cc2c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6663a0b190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87eeeb8d940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6e8199ffd42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b70198dc64f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9c87ccf8743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f3b0a86814e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ff3b0ba5b44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df4159cd746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JC ELEKTRO &amp;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ELEKTRO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 ELEKTRO &amp; DESIGN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ELEKTRO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ELEKTRO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ELEKTRO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−623 412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−665 166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−642 530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234 251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ELEKTRO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BRENNA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JOSEPHINE INGEBORG JOHANNA RYDSTEDT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ELEKTRO &amp;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Grevlingveien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919 367 482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ELEKTRO &amp; DESIGN AS</a:t>
            </a:r>
          </a:p>
        </p:txBody>
      </p:sp>
    </p:spTree>
  </p:cSld>
  <p:clrMapOvr>
    <a:masterClrMapping xmlns:a="http://schemas.openxmlformats.org/drawingml/2006/main"/>
  </p:clrMapOvr>
</p:sld>
</file>