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db715522af46a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cc1df30db246a1"/>
  </p:sldMasterIdLst>
  <p:sldIdLst>
    <p:sldId xmlns:r="http://schemas.openxmlformats.org/officeDocument/2006/relationships" id="256" r:id="R658c71e163e04232"/>
    <p:sldId xmlns:r="http://schemas.openxmlformats.org/officeDocument/2006/relationships" id="257" r:id="Re321c77cf77f4f55"/>
    <p:sldId xmlns:r="http://schemas.openxmlformats.org/officeDocument/2006/relationships" id="258" r:id="R43047755cd234e64"/>
    <p:sldId xmlns:r="http://schemas.openxmlformats.org/officeDocument/2006/relationships" id="259" r:id="Rb0722acfa2214840"/>
    <p:sldId xmlns:r="http://schemas.openxmlformats.org/officeDocument/2006/relationships" id="260" r:id="Rfc2be013f7934478"/>
    <p:sldId xmlns:r="http://schemas.openxmlformats.org/officeDocument/2006/relationships" id="261" r:id="R499552cd982540b4"/>
    <p:sldId xmlns:r="http://schemas.openxmlformats.org/officeDocument/2006/relationships" id="262" r:id="R640b7d37c77b44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cc1df30db246a1" /><Relationship Type="http://schemas.openxmlformats.org/officeDocument/2006/relationships/slide" Target="/ppt/slides/slide1.xml" Id="R658c71e163e04232" /><Relationship Type="http://schemas.openxmlformats.org/officeDocument/2006/relationships/slide" Target="/ppt/slides/slide2.xml" Id="Re321c77cf77f4f55" /><Relationship Type="http://schemas.openxmlformats.org/officeDocument/2006/relationships/slide" Target="/ppt/slides/slide3.xml" Id="R43047755cd234e64" /><Relationship Type="http://schemas.openxmlformats.org/officeDocument/2006/relationships/slide" Target="/ppt/slides/slide4.xml" Id="Rb0722acfa2214840" /><Relationship Type="http://schemas.openxmlformats.org/officeDocument/2006/relationships/slide" Target="/ppt/slides/slide5.xml" Id="Rfc2be013f7934478" /><Relationship Type="http://schemas.openxmlformats.org/officeDocument/2006/relationships/slide" Target="/ppt/slides/slide6.xml" Id="R499552cd982540b4" /><Relationship Type="http://schemas.openxmlformats.org/officeDocument/2006/relationships/slide" Target="/ppt/slides/slide7.xml" Id="R640b7d37c77b44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8a74c81ad54c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9940d116154b6c" /><Relationship Type="http://schemas.openxmlformats.org/officeDocument/2006/relationships/theme" Target="/ppt/slideMasters/theme/theme1.xml" Id="R012ef483f6d749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9940d116154b6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465572828047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065b36afcf433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22025672045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dc828ef8fa46a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21e87fa2eb41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1f27dd3bc4e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46c8ae587642a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LAUKHAMAR FRITID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LAUKHAMAR FRITID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LAUKHAMAR FRITID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LAUKHAMAR FRITID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LAUKHAMAR FRITID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LAUKHAMAR FRITID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750 378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−26 963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99 974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183 922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LAUKHAMAR FRITID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OTTAR CLAUSEN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SISSEL KARIN CLAUSEN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LAUKHAMAR FRITID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919 369 043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LAUKHAMAR FRITID AS</a:t>
            </a:r>
          </a:p>
        </p:txBody>
      </p:sp>
    </p:spTree>
  </p:cSld>
  <p:clrMapOvr>
    <a:masterClrMapping xmlns:a="http://schemas.openxmlformats.org/drawingml/2006/main"/>
  </p:clrMapOvr>
</p:sld>
</file>