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7ab562ebc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9335e75d643b1"/>
  </p:sldMasterIdLst>
  <p:sldIdLst>
    <p:sldId xmlns:r="http://schemas.openxmlformats.org/officeDocument/2006/relationships" id="256" r:id="R586bb8a5a5a941a7"/>
    <p:sldId xmlns:r="http://schemas.openxmlformats.org/officeDocument/2006/relationships" id="257" r:id="Rf75e0808572e4924"/>
    <p:sldId xmlns:r="http://schemas.openxmlformats.org/officeDocument/2006/relationships" id="258" r:id="Raa40a0c1c26f4fad"/>
    <p:sldId xmlns:r="http://schemas.openxmlformats.org/officeDocument/2006/relationships" id="259" r:id="R61756f5f2fb34189"/>
    <p:sldId xmlns:r="http://schemas.openxmlformats.org/officeDocument/2006/relationships" id="260" r:id="R66997a6a55c7482a"/>
    <p:sldId xmlns:r="http://schemas.openxmlformats.org/officeDocument/2006/relationships" id="261" r:id="R213d23fa28724ac0"/>
    <p:sldId xmlns:r="http://schemas.openxmlformats.org/officeDocument/2006/relationships" id="262" r:id="Rae3414930423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9335e75d643b1" /><Relationship Type="http://schemas.openxmlformats.org/officeDocument/2006/relationships/slide" Target="/ppt/slides/slide1.xml" Id="R586bb8a5a5a941a7" /><Relationship Type="http://schemas.openxmlformats.org/officeDocument/2006/relationships/slide" Target="/ppt/slides/slide2.xml" Id="Rf75e0808572e4924" /><Relationship Type="http://schemas.openxmlformats.org/officeDocument/2006/relationships/slide" Target="/ppt/slides/slide3.xml" Id="Raa40a0c1c26f4fad" /><Relationship Type="http://schemas.openxmlformats.org/officeDocument/2006/relationships/slide" Target="/ppt/slides/slide4.xml" Id="R61756f5f2fb34189" /><Relationship Type="http://schemas.openxmlformats.org/officeDocument/2006/relationships/slide" Target="/ppt/slides/slide5.xml" Id="R66997a6a55c7482a" /><Relationship Type="http://schemas.openxmlformats.org/officeDocument/2006/relationships/slide" Target="/ppt/slides/slide6.xml" Id="R213d23fa28724ac0" /><Relationship Type="http://schemas.openxmlformats.org/officeDocument/2006/relationships/slide" Target="/ppt/slides/slide7.xml" Id="Rae3414930423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83d7dae61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3ff2501634c0a" /><Relationship Type="http://schemas.openxmlformats.org/officeDocument/2006/relationships/theme" Target="/ppt/slideMasters/theme/theme1.xml" Id="R9c6d4f26dfb4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3ff250163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7be91ae1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2bd3ce8f5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dd326ae3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4fbb87f1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3319ec51f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8216ea5d5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dc728199a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LAURENT MAHIEU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LAURENT MAHIEU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LAURENT MAHIEU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LAURENT MAHIEU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LAURENT MAHIEU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LAURENT MAHIEU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−493 963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−1 643 162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5 018 646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LAURENT MAHIEU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MAHIEU LAURENT ANTOINE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LAURENT MAHIEU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laurent.mahieu@gmail.com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919 382 198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LAURENT MAHIEU HOLDING AS</a:t>
            </a:r>
          </a:p>
        </p:txBody>
      </p:sp>
    </p:spTree>
  </p:cSld>
  <p:clrMapOvr>
    <a:masterClrMapping xmlns:a="http://schemas.openxmlformats.org/drawingml/2006/main"/>
  </p:clrMapOvr>
</p:sld>
</file>