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2068973f7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117a0df7d4ec8"/>
  </p:sldMasterIdLst>
  <p:sldIdLst>
    <p:sldId xmlns:r="http://schemas.openxmlformats.org/officeDocument/2006/relationships" id="256" r:id="R45594e110cec4d2c"/>
    <p:sldId xmlns:r="http://schemas.openxmlformats.org/officeDocument/2006/relationships" id="257" r:id="R4937472f3ed74dc4"/>
    <p:sldId xmlns:r="http://schemas.openxmlformats.org/officeDocument/2006/relationships" id="258" r:id="Ra7f6b5d2f42b4a07"/>
    <p:sldId xmlns:r="http://schemas.openxmlformats.org/officeDocument/2006/relationships" id="259" r:id="R52f844a1e6ed40c4"/>
    <p:sldId xmlns:r="http://schemas.openxmlformats.org/officeDocument/2006/relationships" id="260" r:id="Reb01189d166d428a"/>
    <p:sldId xmlns:r="http://schemas.openxmlformats.org/officeDocument/2006/relationships" id="261" r:id="R200e89ba935e411d"/>
    <p:sldId xmlns:r="http://schemas.openxmlformats.org/officeDocument/2006/relationships" id="262" r:id="Rfad123f73d5e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117a0df7d4ec8" /><Relationship Type="http://schemas.openxmlformats.org/officeDocument/2006/relationships/slide" Target="/ppt/slides/slide1.xml" Id="R45594e110cec4d2c" /><Relationship Type="http://schemas.openxmlformats.org/officeDocument/2006/relationships/slide" Target="/ppt/slides/slide2.xml" Id="R4937472f3ed74dc4" /><Relationship Type="http://schemas.openxmlformats.org/officeDocument/2006/relationships/slide" Target="/ppt/slides/slide3.xml" Id="Ra7f6b5d2f42b4a07" /><Relationship Type="http://schemas.openxmlformats.org/officeDocument/2006/relationships/slide" Target="/ppt/slides/slide4.xml" Id="R52f844a1e6ed40c4" /><Relationship Type="http://schemas.openxmlformats.org/officeDocument/2006/relationships/slide" Target="/ppt/slides/slide5.xml" Id="Reb01189d166d428a" /><Relationship Type="http://schemas.openxmlformats.org/officeDocument/2006/relationships/slide" Target="/ppt/slides/slide6.xml" Id="R200e89ba935e411d" /><Relationship Type="http://schemas.openxmlformats.org/officeDocument/2006/relationships/slide" Target="/ppt/slides/slide7.xml" Id="Rfad123f73d5e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1c95248f2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1f2a72b444eb9" /><Relationship Type="http://schemas.openxmlformats.org/officeDocument/2006/relationships/theme" Target="/ppt/slideMasters/theme/theme1.xml" Id="R02c073d090a6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1f2a72b44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10f32f0d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d014b409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d4ea20abe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6665f7396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10c8fdfe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14a74a60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12f1a76c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