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526424de0146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f83462dafc489a"/>
  </p:sldMasterIdLst>
  <p:sldIdLst>
    <p:sldId xmlns:r="http://schemas.openxmlformats.org/officeDocument/2006/relationships" id="256" r:id="R52bc93324e594631"/>
    <p:sldId xmlns:r="http://schemas.openxmlformats.org/officeDocument/2006/relationships" id="257" r:id="R776727060cd14913"/>
    <p:sldId xmlns:r="http://schemas.openxmlformats.org/officeDocument/2006/relationships" id="258" r:id="R75bcd2d67960407e"/>
    <p:sldId xmlns:r="http://schemas.openxmlformats.org/officeDocument/2006/relationships" id="259" r:id="Rffb1ba19cd324df8"/>
    <p:sldId xmlns:r="http://schemas.openxmlformats.org/officeDocument/2006/relationships" id="260" r:id="R69916d45636043fe"/>
    <p:sldId xmlns:r="http://schemas.openxmlformats.org/officeDocument/2006/relationships" id="261" r:id="Rb58c03a8502743e8"/>
    <p:sldId xmlns:r="http://schemas.openxmlformats.org/officeDocument/2006/relationships" id="262" r:id="R012be8cce3ac45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f83462dafc489a" /><Relationship Type="http://schemas.openxmlformats.org/officeDocument/2006/relationships/slide" Target="/ppt/slides/slide1.xml" Id="R52bc93324e594631" /><Relationship Type="http://schemas.openxmlformats.org/officeDocument/2006/relationships/slide" Target="/ppt/slides/slide2.xml" Id="R776727060cd14913" /><Relationship Type="http://schemas.openxmlformats.org/officeDocument/2006/relationships/slide" Target="/ppt/slides/slide3.xml" Id="R75bcd2d67960407e" /><Relationship Type="http://schemas.openxmlformats.org/officeDocument/2006/relationships/slide" Target="/ppt/slides/slide4.xml" Id="Rffb1ba19cd324df8" /><Relationship Type="http://schemas.openxmlformats.org/officeDocument/2006/relationships/slide" Target="/ppt/slides/slide5.xml" Id="R69916d45636043fe" /><Relationship Type="http://schemas.openxmlformats.org/officeDocument/2006/relationships/slide" Target="/ppt/slides/slide6.xml" Id="Rb58c03a8502743e8" /><Relationship Type="http://schemas.openxmlformats.org/officeDocument/2006/relationships/slide" Target="/ppt/slides/slide7.xml" Id="R012be8cce3ac45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27a1b1c664b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0cfa15dd24ae3" /><Relationship Type="http://schemas.openxmlformats.org/officeDocument/2006/relationships/theme" Target="/ppt/slideMasters/theme/theme1.xml" Id="Rc768dba0aa6c4f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30cfa15dd24a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c806720e9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d573607c040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9ae8cc3b3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67ce6c68d48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965e88d2b44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33589d54d47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b5da96eac4c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MYRBRÅTEN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MYRBRÅTEN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MYRBRÅTEN CONSULT AS ble etablert [år] og holder til i Sauland.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MYRBRÅTEN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MYRBRÅTEN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MYRBRÅTEN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317 020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5 910 756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6 005 986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MYRBRÅTEN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GRANLUND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MYRBRÅTEN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Kåsafeltet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3692 Sauland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hegranlu@online.no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919 384 352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MYRBRÅTEN CONSULT AS</a:t>
            </a:r>
          </a:p>
        </p:txBody>
      </p:sp>
    </p:spTree>
  </p:cSld>
  <p:clrMapOvr>
    <a:masterClrMapping xmlns:a="http://schemas.openxmlformats.org/drawingml/2006/main"/>
  </p:clrMapOvr>
</p:sld>
</file>