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86c695fcb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93aa1cff64042"/>
  </p:sldMasterIdLst>
  <p:sldIdLst>
    <p:sldId xmlns:r="http://schemas.openxmlformats.org/officeDocument/2006/relationships" id="256" r:id="Raed2e58bad8e43fe"/>
    <p:sldId xmlns:r="http://schemas.openxmlformats.org/officeDocument/2006/relationships" id="257" r:id="R01f6122122934073"/>
    <p:sldId xmlns:r="http://schemas.openxmlformats.org/officeDocument/2006/relationships" id="258" r:id="R6c189cc5b1634999"/>
    <p:sldId xmlns:r="http://schemas.openxmlformats.org/officeDocument/2006/relationships" id="259" r:id="R744f06f6795f44d1"/>
    <p:sldId xmlns:r="http://schemas.openxmlformats.org/officeDocument/2006/relationships" id="260" r:id="R13f057fff1c84f33"/>
    <p:sldId xmlns:r="http://schemas.openxmlformats.org/officeDocument/2006/relationships" id="261" r:id="Ra6017a41bb004d43"/>
    <p:sldId xmlns:r="http://schemas.openxmlformats.org/officeDocument/2006/relationships" id="262" r:id="Rc485f97da9a2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93aa1cff64042" /><Relationship Type="http://schemas.openxmlformats.org/officeDocument/2006/relationships/slide" Target="/ppt/slides/slide1.xml" Id="Raed2e58bad8e43fe" /><Relationship Type="http://schemas.openxmlformats.org/officeDocument/2006/relationships/slide" Target="/ppt/slides/slide2.xml" Id="R01f6122122934073" /><Relationship Type="http://schemas.openxmlformats.org/officeDocument/2006/relationships/slide" Target="/ppt/slides/slide3.xml" Id="R6c189cc5b1634999" /><Relationship Type="http://schemas.openxmlformats.org/officeDocument/2006/relationships/slide" Target="/ppt/slides/slide4.xml" Id="R744f06f6795f44d1" /><Relationship Type="http://schemas.openxmlformats.org/officeDocument/2006/relationships/slide" Target="/ppt/slides/slide5.xml" Id="R13f057fff1c84f33" /><Relationship Type="http://schemas.openxmlformats.org/officeDocument/2006/relationships/slide" Target="/ppt/slides/slide6.xml" Id="Ra6017a41bb004d43" /><Relationship Type="http://schemas.openxmlformats.org/officeDocument/2006/relationships/slide" Target="/ppt/slides/slide7.xml" Id="Rc485f97da9a2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40d8e4e4d46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8e489672e4590" /><Relationship Type="http://schemas.openxmlformats.org/officeDocument/2006/relationships/theme" Target="/ppt/slideMasters/theme/theme1.xml" Id="R46015ac16c3e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8e489672e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5c5c1761b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70cb264b5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be0bda81540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c0bd13a1c42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1df6ccce9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0cf8aa2cf4f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bd3a1c505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WIO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1 125 300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OLE EINAR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SIV RAJENDRAM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Asnesveien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919 386 118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