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085ed61b8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d1d6891a1c49d6"/>
  </p:sldMasterIdLst>
  <p:sldIdLst>
    <p:sldId xmlns:r="http://schemas.openxmlformats.org/officeDocument/2006/relationships" id="256" r:id="R2bdf3d1ac5294ba3"/>
    <p:sldId xmlns:r="http://schemas.openxmlformats.org/officeDocument/2006/relationships" id="257" r:id="R650e74c128fc4f2d"/>
    <p:sldId xmlns:r="http://schemas.openxmlformats.org/officeDocument/2006/relationships" id="258" r:id="R04b7363e2e044a80"/>
    <p:sldId xmlns:r="http://schemas.openxmlformats.org/officeDocument/2006/relationships" id="259" r:id="R94f9f947278c4dfb"/>
    <p:sldId xmlns:r="http://schemas.openxmlformats.org/officeDocument/2006/relationships" id="260" r:id="Rb16b8e6556fd480f"/>
    <p:sldId xmlns:r="http://schemas.openxmlformats.org/officeDocument/2006/relationships" id="261" r:id="R2d2fe7e5ed1b4650"/>
    <p:sldId xmlns:r="http://schemas.openxmlformats.org/officeDocument/2006/relationships" id="262" r:id="R2602a2eaa6914e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1d6891a1c49d6" /><Relationship Type="http://schemas.openxmlformats.org/officeDocument/2006/relationships/slide" Target="/ppt/slides/slide1.xml" Id="R2bdf3d1ac5294ba3" /><Relationship Type="http://schemas.openxmlformats.org/officeDocument/2006/relationships/slide" Target="/ppt/slides/slide2.xml" Id="R650e74c128fc4f2d" /><Relationship Type="http://schemas.openxmlformats.org/officeDocument/2006/relationships/slide" Target="/ppt/slides/slide3.xml" Id="R04b7363e2e044a80" /><Relationship Type="http://schemas.openxmlformats.org/officeDocument/2006/relationships/slide" Target="/ppt/slides/slide4.xml" Id="R94f9f947278c4dfb" /><Relationship Type="http://schemas.openxmlformats.org/officeDocument/2006/relationships/slide" Target="/ppt/slides/slide5.xml" Id="Rb16b8e6556fd480f" /><Relationship Type="http://schemas.openxmlformats.org/officeDocument/2006/relationships/slide" Target="/ppt/slides/slide6.xml" Id="R2d2fe7e5ed1b4650" /><Relationship Type="http://schemas.openxmlformats.org/officeDocument/2006/relationships/slide" Target="/ppt/slides/slide7.xml" Id="R2602a2eaa6914e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9707d8f62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cb48aa64042b0" /><Relationship Type="http://schemas.openxmlformats.org/officeDocument/2006/relationships/theme" Target="/ppt/slideMasters/theme/theme1.xml" Id="Rd6fa9f8132a54f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4cb48aa640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5be2b8f53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046c6bb2a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1030c1049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f11f893a34b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5a914d741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7b5a5514443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72f74c834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FLAV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16 083 412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1 002 665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4 558 569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KOMPETANSEDELING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919 399 023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