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06ddb512e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3e5eec50d447a"/>
  </p:sldMasterIdLst>
  <p:sldIdLst>
    <p:sldId xmlns:r="http://schemas.openxmlformats.org/officeDocument/2006/relationships" id="256" r:id="R4a1793e8ff584608"/>
    <p:sldId xmlns:r="http://schemas.openxmlformats.org/officeDocument/2006/relationships" id="257" r:id="R48921ed4899941b3"/>
    <p:sldId xmlns:r="http://schemas.openxmlformats.org/officeDocument/2006/relationships" id="258" r:id="R6222ae199b024ea3"/>
    <p:sldId xmlns:r="http://schemas.openxmlformats.org/officeDocument/2006/relationships" id="259" r:id="R6139c6f407b94f57"/>
    <p:sldId xmlns:r="http://schemas.openxmlformats.org/officeDocument/2006/relationships" id="260" r:id="Re3c0c34030a949e6"/>
    <p:sldId xmlns:r="http://schemas.openxmlformats.org/officeDocument/2006/relationships" id="261" r:id="Rf097ed5a4b3d425b"/>
    <p:sldId xmlns:r="http://schemas.openxmlformats.org/officeDocument/2006/relationships" id="262" r:id="R0f6f85e55113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3e5eec50d447a" /><Relationship Type="http://schemas.openxmlformats.org/officeDocument/2006/relationships/slide" Target="/ppt/slides/slide1.xml" Id="R4a1793e8ff584608" /><Relationship Type="http://schemas.openxmlformats.org/officeDocument/2006/relationships/slide" Target="/ppt/slides/slide2.xml" Id="R48921ed4899941b3" /><Relationship Type="http://schemas.openxmlformats.org/officeDocument/2006/relationships/slide" Target="/ppt/slides/slide3.xml" Id="R6222ae199b024ea3" /><Relationship Type="http://schemas.openxmlformats.org/officeDocument/2006/relationships/slide" Target="/ppt/slides/slide4.xml" Id="R6139c6f407b94f57" /><Relationship Type="http://schemas.openxmlformats.org/officeDocument/2006/relationships/slide" Target="/ppt/slides/slide5.xml" Id="Re3c0c34030a949e6" /><Relationship Type="http://schemas.openxmlformats.org/officeDocument/2006/relationships/slide" Target="/ppt/slides/slide6.xml" Id="Rf097ed5a4b3d425b" /><Relationship Type="http://schemas.openxmlformats.org/officeDocument/2006/relationships/slide" Target="/ppt/slides/slide7.xml" Id="R0f6f85e55113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e547e0769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f197b038437b" /><Relationship Type="http://schemas.openxmlformats.org/officeDocument/2006/relationships/theme" Target="/ppt/slideMasters/theme/theme1.xml" Id="Rd089cb8a8233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ff197b038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f29190de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c908d0a2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7b56d203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f3e65ab6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d2331f80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2dd7b678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6defefd8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FOSSERUD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CHRISTENSEN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MUR OG FLIS AS</a:t>
            </a:r>
          </a:p>
        </p:txBody>
      </p:sp>
    </p:spTree>
  </p:cSld>
  <p:clrMapOvr>
    <a:masterClrMapping xmlns:a="http://schemas.openxmlformats.org/drawingml/2006/main"/>
  </p:clrMapOvr>
</p:sld>
</file>